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ags/tag14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4120" r:id="rId5"/>
    <p:sldMasterId id="2147484306" r:id="rId6"/>
    <p:sldMasterId id="2147484360" r:id="rId7"/>
    <p:sldMasterId id="2147484370" r:id="rId8"/>
    <p:sldMasterId id="2147484374" r:id="rId9"/>
  </p:sldMasterIdLst>
  <p:notesMasterIdLst>
    <p:notesMasterId r:id="rId36"/>
  </p:notesMasterIdLst>
  <p:handoutMasterIdLst>
    <p:handoutMasterId r:id="rId37"/>
  </p:handoutMasterIdLst>
  <p:sldIdLst>
    <p:sldId id="2499" r:id="rId10"/>
    <p:sldId id="2476" r:id="rId11"/>
    <p:sldId id="2134803562" r:id="rId12"/>
    <p:sldId id="2134803534" r:id="rId13"/>
    <p:sldId id="2134803563" r:id="rId14"/>
    <p:sldId id="2134803561" r:id="rId15"/>
    <p:sldId id="2134803564" r:id="rId16"/>
    <p:sldId id="2134803565" r:id="rId17"/>
    <p:sldId id="2134803566" r:id="rId18"/>
    <p:sldId id="2134803567" r:id="rId19"/>
    <p:sldId id="2134803568" r:id="rId20"/>
    <p:sldId id="2134803569" r:id="rId21"/>
    <p:sldId id="2134803570" r:id="rId22"/>
    <p:sldId id="2134803572" r:id="rId23"/>
    <p:sldId id="2134803571" r:id="rId24"/>
    <p:sldId id="2134803573" r:id="rId25"/>
    <p:sldId id="2134803575" r:id="rId26"/>
    <p:sldId id="2134803574" r:id="rId27"/>
    <p:sldId id="2134803576" r:id="rId28"/>
    <p:sldId id="2134803577" r:id="rId29"/>
    <p:sldId id="2134803578" r:id="rId30"/>
    <p:sldId id="2134803582" r:id="rId31"/>
    <p:sldId id="2134803579" r:id="rId32"/>
    <p:sldId id="2134803580" r:id="rId33"/>
    <p:sldId id="2134803581" r:id="rId34"/>
    <p:sldId id="2134803543" r:id="rId35"/>
  </p:sldIdLst>
  <p:sldSz cx="12195175" cy="6859588"/>
  <p:notesSz cx="7010400" cy="92964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fr-FR"/>
    </a:defPPr>
    <a:lvl1pPr algn="l" defTabSz="1217531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607972" indent="-150803" algn="l" defTabSz="1217531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1217531" indent="-303193" algn="l" defTabSz="1217531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827091" indent="-455583" algn="l" defTabSz="1217531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2436650" indent="-607972" algn="l" defTabSz="1217531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5848" algn="l" defTabSz="914339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016" algn="l" defTabSz="914339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187" algn="l" defTabSz="914339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355" algn="l" defTabSz="914339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404297-89DE-4E55-A768-1A9887980240}">
          <p14:sldIdLst>
            <p14:sldId id="2499"/>
            <p14:sldId id="2476"/>
          </p14:sldIdLst>
        </p14:section>
        <p14:section name="Introduction" id="{BE275B2F-3BE5-429B-B1E4-DCF2F3B5A132}">
          <p14:sldIdLst>
            <p14:sldId id="2134803562"/>
            <p14:sldId id="2134803534"/>
            <p14:sldId id="2134803563"/>
          </p14:sldIdLst>
        </p14:section>
        <p14:section name="Infrastructure as Code" id="{A30E9FC8-DB47-4492-817D-72BAD48D4D0F}">
          <p14:sldIdLst>
            <p14:sldId id="2134803561"/>
            <p14:sldId id="2134803564"/>
            <p14:sldId id="2134803565"/>
            <p14:sldId id="2134803566"/>
          </p14:sldIdLst>
        </p14:section>
        <p14:section name="Terraform" id="{4503C5FF-7959-4A27-BB8E-C966016B6177}">
          <p14:sldIdLst>
            <p14:sldId id="2134803567"/>
            <p14:sldId id="2134803568"/>
            <p14:sldId id="2134803569"/>
            <p14:sldId id="2134803570"/>
            <p14:sldId id="2134803572"/>
            <p14:sldId id="2134803571"/>
            <p14:sldId id="2134803573"/>
            <p14:sldId id="2134803575"/>
            <p14:sldId id="2134803574"/>
            <p14:sldId id="2134803576"/>
            <p14:sldId id="2134803577"/>
            <p14:sldId id="2134803578"/>
          </p14:sldIdLst>
        </p14:section>
        <p14:section name="Aller plus loin" id="{2B4DC992-6A04-4ACA-970F-5DF8876BB8FF}">
          <p14:sldIdLst>
            <p14:sldId id="2134803582"/>
            <p14:sldId id="2134803579"/>
            <p14:sldId id="2134803580"/>
            <p14:sldId id="2134803581"/>
            <p14:sldId id="21348035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6" userDrawn="1">
          <p15:clr>
            <a:srgbClr val="A4A3A4"/>
          </p15:clr>
        </p15:guide>
        <p15:guide id="3" orient="horz" pos="573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pos="1888">
          <p15:clr>
            <a:srgbClr val="A4A3A4"/>
          </p15:clr>
        </p15:guide>
        <p15:guide id="6" pos="303" userDrawn="1">
          <p15:clr>
            <a:srgbClr val="A4A3A4"/>
          </p15:clr>
        </p15:guide>
        <p15:guide id="7" orient="horz" pos="2115" userDrawn="1">
          <p15:clr>
            <a:srgbClr val="A4A3A4"/>
          </p15:clr>
        </p15:guide>
        <p15:guide id="8" orient="horz" pos="1580" userDrawn="1">
          <p15:clr>
            <a:srgbClr val="A4A3A4"/>
          </p15:clr>
        </p15:guide>
        <p15:guide id="9" pos="6533" userDrawn="1">
          <p15:clr>
            <a:srgbClr val="A4A3A4"/>
          </p15:clr>
        </p15:guide>
        <p15:guide id="10" pos="6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-Geneviève Parent" initials="MP" lastIdx="7" clrIdx="0">
    <p:extLst>
      <p:ext uri="{19B8F6BF-5375-455C-9EA6-DF929625EA0E}">
        <p15:presenceInfo xmlns:p15="http://schemas.microsoft.com/office/powerpoint/2012/main" userId="S::Marie-Genevieve.Parent@hiloenergie.com::5a8e95ea-f632-4bb1-a802-61699a0b5233" providerId="AD"/>
      </p:ext>
    </p:extLst>
  </p:cmAuthor>
  <p:cmAuthor id="2" name="Sébastien" initials="S" lastIdx="14" clrIdx="1">
    <p:extLst>
      <p:ext uri="{19B8F6BF-5375-455C-9EA6-DF929625EA0E}">
        <p15:presenceInfo xmlns:p15="http://schemas.microsoft.com/office/powerpoint/2012/main" userId="S::sebastien.fournier@hiloenergie.com::3874b582-c4aa-4bc8-a6f8-68bc7c8b656b" providerId="AD"/>
      </p:ext>
    </p:extLst>
  </p:cmAuthor>
  <p:cmAuthor id="3" name="Anik Roy Trudel" initials="ART" lastIdx="2" clrIdx="2">
    <p:extLst>
      <p:ext uri="{19B8F6BF-5375-455C-9EA6-DF929625EA0E}">
        <p15:presenceInfo xmlns:p15="http://schemas.microsoft.com/office/powerpoint/2012/main" userId="S::anik.roytrudel@hiloenergie.com::f84eb3bf-af82-477b-9a09-2e2efd0bbb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2B"/>
    <a:srgbClr val="9B9B9B"/>
    <a:srgbClr val="FF9A00"/>
    <a:srgbClr val="B3C3D8"/>
    <a:srgbClr val="7A96BB"/>
    <a:srgbClr val="003366"/>
    <a:srgbClr val="222644"/>
    <a:srgbClr val="F6F7FB"/>
    <a:srgbClr val="D1A69C"/>
    <a:srgbClr val="B1B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816CB-AB92-4761-937A-BD8E286FDC40}" v="21" dt="2021-03-31T14:57:38.887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3440" autoAdjust="0"/>
  </p:normalViewPr>
  <p:slideViewPr>
    <p:cSldViewPr showGuides="1">
      <p:cViewPr varScale="1">
        <p:scale>
          <a:sx n="119" d="100"/>
          <a:sy n="119" d="100"/>
        </p:scale>
        <p:origin x="1668" y="108"/>
      </p:cViewPr>
      <p:guideLst>
        <p:guide orient="horz" pos="4066"/>
        <p:guide orient="horz" pos="573"/>
        <p:guide/>
        <p:guide orient="horz" pos="1888"/>
        <p:guide pos="303"/>
        <p:guide orient="horz" pos="2115"/>
        <p:guide orient="horz" pos="1580"/>
        <p:guide pos="6533"/>
        <p:guide pos="6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51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2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1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microsoft.com/office/2015/10/relationships/revisionInfo" Target="revisionInfo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font" Target="fonts/font7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rre Cavaroc" userId="150eff99-6aed-48f0-b13c-cabd0a4b3ac2" providerId="ADAL" clId="{E623609C-0EF4-4ECB-A655-127E285B354B}"/>
    <pc:docChg chg="undo redo custSel addSld delSld modSld sldOrd modMainMaster addSection modSection">
      <pc:chgData name="Pierre Cavaroc" userId="150eff99-6aed-48f0-b13c-cabd0a4b3ac2" providerId="ADAL" clId="{E623609C-0EF4-4ECB-A655-127E285B354B}" dt="2021-03-21T23:45:01.564" v="6582" actId="20577"/>
      <pc:docMkLst>
        <pc:docMk/>
      </pc:docMkLst>
      <pc:sldChg chg="addSp delSp modSp mod modTransition setBg">
        <pc:chgData name="Pierre Cavaroc" userId="150eff99-6aed-48f0-b13c-cabd0a4b3ac2" providerId="ADAL" clId="{E623609C-0EF4-4ECB-A655-127E285B354B}" dt="2021-03-21T16:50:14.224" v="3245"/>
        <pc:sldMkLst>
          <pc:docMk/>
          <pc:sldMk cId="1598516204" sldId="2476"/>
        </pc:sldMkLst>
        <pc:spChg chg="mod">
          <ac:chgData name="Pierre Cavaroc" userId="150eff99-6aed-48f0-b13c-cabd0a4b3ac2" providerId="ADAL" clId="{E623609C-0EF4-4ECB-A655-127E285B354B}" dt="2021-03-10T02:14:58.747" v="75" actId="1076"/>
          <ac:spMkLst>
            <pc:docMk/>
            <pc:sldMk cId="1598516204" sldId="2476"/>
            <ac:spMk id="2" creationId="{7272AD88-8560-4BCE-A8BB-4F42EE994B2E}"/>
          </ac:spMkLst>
        </pc:spChg>
        <pc:spChg chg="mod">
          <ac:chgData name="Pierre Cavaroc" userId="150eff99-6aed-48f0-b13c-cabd0a4b3ac2" providerId="ADAL" clId="{E623609C-0EF4-4ECB-A655-127E285B354B}" dt="2021-03-10T02:17:56.166" v="84" actId="1076"/>
          <ac:spMkLst>
            <pc:docMk/>
            <pc:sldMk cId="1598516204" sldId="2476"/>
            <ac:spMk id="8" creationId="{9A958985-27A5-4DB8-A4E1-74238E368663}"/>
          </ac:spMkLst>
        </pc:spChg>
        <pc:spChg chg="add mod">
          <ac:chgData name="Pierre Cavaroc" userId="150eff99-6aed-48f0-b13c-cabd0a4b3ac2" providerId="ADAL" clId="{E623609C-0EF4-4ECB-A655-127E285B354B}" dt="2021-03-10T02:19:40.001" v="94" actId="1076"/>
          <ac:spMkLst>
            <pc:docMk/>
            <pc:sldMk cId="1598516204" sldId="2476"/>
            <ac:spMk id="9" creationId="{29C67E76-7393-453D-90C2-B0A2E852DC15}"/>
          </ac:spMkLst>
        </pc:spChg>
        <pc:picChg chg="del">
          <ac:chgData name="Pierre Cavaroc" userId="150eff99-6aed-48f0-b13c-cabd0a4b3ac2" providerId="ADAL" clId="{E623609C-0EF4-4ECB-A655-127E285B354B}" dt="2021-03-20T21:47:35.206" v="1307" actId="478"/>
          <ac:picMkLst>
            <pc:docMk/>
            <pc:sldMk cId="1598516204" sldId="2476"/>
            <ac:picMk id="7" creationId="{CAA4763A-EC0C-4DEB-985F-15CC665969A0}"/>
          </ac:picMkLst>
        </pc:picChg>
      </pc:sldChg>
      <pc:sldChg chg="modSp mod modTransition modNotesTx">
        <pc:chgData name="Pierre Cavaroc" userId="150eff99-6aed-48f0-b13c-cabd0a4b3ac2" providerId="ADAL" clId="{E623609C-0EF4-4ECB-A655-127E285B354B}" dt="2021-03-21T16:50:20.539" v="3257" actId="20577"/>
        <pc:sldMkLst>
          <pc:docMk/>
          <pc:sldMk cId="994117488" sldId="2499"/>
        </pc:sldMkLst>
        <pc:picChg chg="mod">
          <ac:chgData name="Pierre Cavaroc" userId="150eff99-6aed-48f0-b13c-cabd0a4b3ac2" providerId="ADAL" clId="{E623609C-0EF4-4ECB-A655-127E285B354B}" dt="2021-03-21T14:45:44.727" v="2218" actId="3626"/>
          <ac:picMkLst>
            <pc:docMk/>
            <pc:sldMk cId="994117488" sldId="2499"/>
            <ac:picMk id="517" creationId="{00000000-0000-0000-0000-000000000000}"/>
          </ac:picMkLst>
        </pc:picChg>
      </pc:sldChg>
      <pc:sldChg chg="addSp delSp modSp mod modTransition modClrScheme chgLayout">
        <pc:chgData name="Pierre Cavaroc" userId="150eff99-6aed-48f0-b13c-cabd0a4b3ac2" providerId="ADAL" clId="{E623609C-0EF4-4ECB-A655-127E285B354B}" dt="2021-03-21T16:50:14.224" v="3245"/>
        <pc:sldMkLst>
          <pc:docMk/>
          <pc:sldMk cId="66305900" sldId="2134803534"/>
        </pc:sldMkLst>
        <pc:spChg chg="mod ord">
          <ac:chgData name="Pierre Cavaroc" userId="150eff99-6aed-48f0-b13c-cabd0a4b3ac2" providerId="ADAL" clId="{E623609C-0EF4-4ECB-A655-127E285B354B}" dt="2021-03-20T21:47:17.535" v="1306" actId="1076"/>
          <ac:spMkLst>
            <pc:docMk/>
            <pc:sldMk cId="66305900" sldId="2134803534"/>
            <ac:spMk id="3" creationId="{00000000-0000-0000-0000-000000000000}"/>
          </ac:spMkLst>
        </pc:spChg>
        <pc:spChg chg="add del mod ord">
          <ac:chgData name="Pierre Cavaroc" userId="150eff99-6aed-48f0-b13c-cabd0a4b3ac2" providerId="ADAL" clId="{E623609C-0EF4-4ECB-A655-127E285B354B}" dt="2021-03-20T20:58:42.381" v="894" actId="700"/>
          <ac:spMkLst>
            <pc:docMk/>
            <pc:sldMk cId="66305900" sldId="2134803534"/>
            <ac:spMk id="4" creationId="{71056859-B482-4DD5-9D70-EF402FFFEACF}"/>
          </ac:spMkLst>
        </pc:spChg>
        <pc:spChg chg="del">
          <ac:chgData name="Pierre Cavaroc" userId="150eff99-6aed-48f0-b13c-cabd0a4b3ac2" providerId="ADAL" clId="{E623609C-0EF4-4ECB-A655-127E285B354B}" dt="2021-03-20T15:09:54.874" v="571" actId="478"/>
          <ac:spMkLst>
            <pc:docMk/>
            <pc:sldMk cId="66305900" sldId="2134803534"/>
            <ac:spMk id="27" creationId="{23BC13EC-0FA4-4E05-B653-5BA418936C8D}"/>
          </ac:spMkLst>
        </pc:spChg>
        <pc:graphicFrameChg chg="add del modGraphic">
          <ac:chgData name="Pierre Cavaroc" userId="150eff99-6aed-48f0-b13c-cabd0a4b3ac2" providerId="ADAL" clId="{E623609C-0EF4-4ECB-A655-127E285B354B}" dt="2021-03-20T14:45:40.606" v="332" actId="27310"/>
          <ac:graphicFrameMkLst>
            <pc:docMk/>
            <pc:sldMk cId="66305900" sldId="2134803534"/>
            <ac:graphicFrameMk id="6" creationId="{DC7D6A59-B2F4-4AB2-B337-460AD70D8F2B}"/>
          </ac:graphicFrameMkLst>
        </pc:graphicFrameChg>
        <pc:picChg chg="mod">
          <ac:chgData name="Pierre Cavaroc" userId="150eff99-6aed-48f0-b13c-cabd0a4b3ac2" providerId="ADAL" clId="{E623609C-0EF4-4ECB-A655-127E285B354B}" dt="2021-03-10T02:53:33.687" v="125" actId="1076"/>
          <ac:picMkLst>
            <pc:docMk/>
            <pc:sldMk cId="66305900" sldId="2134803534"/>
            <ac:picMk id="2" creationId="{9A47404A-43E8-44FF-818B-853A76E65F10}"/>
          </ac:picMkLst>
        </pc:picChg>
        <pc:picChg chg="add del">
          <ac:chgData name="Pierre Cavaroc" userId="150eff99-6aed-48f0-b13c-cabd0a4b3ac2" providerId="ADAL" clId="{E623609C-0EF4-4ECB-A655-127E285B354B}" dt="2021-03-20T14:44:55.233" v="328" actId="478"/>
          <ac:picMkLst>
            <pc:docMk/>
            <pc:sldMk cId="66305900" sldId="2134803534"/>
            <ac:picMk id="4" creationId="{83817654-C0E5-4B07-BCB5-86867AA92F4E}"/>
          </ac:picMkLst>
        </pc:picChg>
        <pc:picChg chg="mod ord modCrop">
          <ac:chgData name="Pierre Cavaroc" userId="150eff99-6aed-48f0-b13c-cabd0a4b3ac2" providerId="ADAL" clId="{E623609C-0EF4-4ECB-A655-127E285B354B}" dt="2021-03-20T20:58:42.381" v="894" actId="700"/>
          <ac:picMkLst>
            <pc:docMk/>
            <pc:sldMk cId="66305900" sldId="2134803534"/>
            <ac:picMk id="17" creationId="{00000000-0000-0000-0000-000000000000}"/>
          </ac:picMkLst>
        </pc:picChg>
      </pc:sldChg>
      <pc:sldChg chg="del">
        <pc:chgData name="Pierre Cavaroc" userId="150eff99-6aed-48f0-b13c-cabd0a4b3ac2" providerId="ADAL" clId="{E623609C-0EF4-4ECB-A655-127E285B354B}" dt="2021-03-20T14:43:35.209" v="326" actId="47"/>
        <pc:sldMkLst>
          <pc:docMk/>
          <pc:sldMk cId="1737106752" sldId="2134803538"/>
        </pc:sldMkLst>
      </pc:sldChg>
      <pc:sldChg chg="addSp modSp mod modTransition modClrScheme chgLayout">
        <pc:chgData name="Pierre Cavaroc" userId="150eff99-6aed-48f0-b13c-cabd0a4b3ac2" providerId="ADAL" clId="{E623609C-0EF4-4ECB-A655-127E285B354B}" dt="2021-03-21T23:18:23.990" v="6117" actId="2711"/>
        <pc:sldMkLst>
          <pc:docMk/>
          <pc:sldMk cId="488835852" sldId="2134803543"/>
        </pc:sldMkLst>
        <pc:spChg chg="mod">
          <ac:chgData name="Pierre Cavaroc" userId="150eff99-6aed-48f0-b13c-cabd0a4b3ac2" providerId="ADAL" clId="{E623609C-0EF4-4ECB-A655-127E285B354B}" dt="2021-03-21T23:16:52.461" v="6104"/>
          <ac:spMkLst>
            <pc:docMk/>
            <pc:sldMk cId="488835852" sldId="2134803543"/>
            <ac:spMk id="5" creationId="{DCAF48E2-E0B8-4D8E-A6F9-0E13F3AF83C5}"/>
          </ac:spMkLst>
        </pc:spChg>
        <pc:spChg chg="add mod">
          <ac:chgData name="Pierre Cavaroc" userId="150eff99-6aed-48f0-b13c-cabd0a4b3ac2" providerId="ADAL" clId="{E623609C-0EF4-4ECB-A655-127E285B354B}" dt="2021-03-21T23:18:23.990" v="6117" actId="2711"/>
          <ac:spMkLst>
            <pc:docMk/>
            <pc:sldMk cId="488835852" sldId="2134803543"/>
            <ac:spMk id="6" creationId="{D2A7A2D5-8AFE-474C-9B4A-0FCF848AECD7}"/>
          </ac:spMkLst>
        </pc:spChg>
        <pc:spChg chg="mod">
          <ac:chgData name="Pierre Cavaroc" userId="150eff99-6aed-48f0-b13c-cabd0a4b3ac2" providerId="ADAL" clId="{E623609C-0EF4-4ECB-A655-127E285B354B}" dt="2021-03-21T23:17:23.629" v="6109" actId="207"/>
          <ac:spMkLst>
            <pc:docMk/>
            <pc:sldMk cId="488835852" sldId="2134803543"/>
            <ac:spMk id="8" creationId="{F6419AF3-D4D0-4A6A-B2E6-945AA3ABF811}"/>
          </ac:spMkLst>
        </pc:spChg>
        <pc:spChg chg="mod ord">
          <ac:chgData name="Pierre Cavaroc" userId="150eff99-6aed-48f0-b13c-cabd0a4b3ac2" providerId="ADAL" clId="{E623609C-0EF4-4ECB-A655-127E285B354B}" dt="2021-03-21T23:18:15.186" v="6116" actId="14100"/>
          <ac:spMkLst>
            <pc:docMk/>
            <pc:sldMk cId="488835852" sldId="2134803543"/>
            <ac:spMk id="12" creationId="{35546CE4-7080-4648-828C-114A8D4232A7}"/>
          </ac:spMkLst>
        </pc:spChg>
        <pc:grpChg chg="add mod">
          <ac:chgData name="Pierre Cavaroc" userId="150eff99-6aed-48f0-b13c-cabd0a4b3ac2" providerId="ADAL" clId="{E623609C-0EF4-4ECB-A655-127E285B354B}" dt="2021-03-21T23:17:47.153" v="6111" actId="1076"/>
          <ac:grpSpMkLst>
            <pc:docMk/>
            <pc:sldMk cId="488835852" sldId="2134803543"/>
            <ac:grpSpMk id="2" creationId="{D6DF0F0B-1F06-407F-8B1A-06446442B6F1}"/>
          </ac:grpSpMkLst>
        </pc:grpChg>
        <pc:grpChg chg="add mod">
          <ac:chgData name="Pierre Cavaroc" userId="150eff99-6aed-48f0-b13c-cabd0a4b3ac2" providerId="ADAL" clId="{E623609C-0EF4-4ECB-A655-127E285B354B}" dt="2021-03-21T23:17:36.966" v="6110" actId="164"/>
          <ac:grpSpMkLst>
            <pc:docMk/>
            <pc:sldMk cId="488835852" sldId="2134803543"/>
            <ac:grpSpMk id="3" creationId="{4105F3D2-D4F3-4A35-ACCA-6670E55C81FF}"/>
          </ac:grpSpMkLst>
        </pc:grpChg>
        <pc:grpChg chg="add mod">
          <ac:chgData name="Pierre Cavaroc" userId="150eff99-6aed-48f0-b13c-cabd0a4b3ac2" providerId="ADAL" clId="{E623609C-0EF4-4ECB-A655-127E285B354B}" dt="2021-03-21T23:17:36.966" v="6110" actId="164"/>
          <ac:grpSpMkLst>
            <pc:docMk/>
            <pc:sldMk cId="488835852" sldId="2134803543"/>
            <ac:grpSpMk id="7" creationId="{AB0271DF-F064-40A7-8223-FF60CFB774BE}"/>
          </ac:grpSpMkLst>
        </pc:grpChg>
        <pc:picChg chg="mod">
          <ac:chgData name="Pierre Cavaroc" userId="150eff99-6aed-48f0-b13c-cabd0a4b3ac2" providerId="ADAL" clId="{E623609C-0EF4-4ECB-A655-127E285B354B}" dt="2021-03-21T23:16:52.461" v="6104"/>
          <ac:picMkLst>
            <pc:docMk/>
            <pc:sldMk cId="488835852" sldId="2134803543"/>
            <ac:picMk id="4" creationId="{677C5718-911A-4F96-9F26-B2CC4D9329CE}"/>
          </ac:picMkLst>
        </pc:picChg>
        <pc:picChg chg="mod">
          <ac:chgData name="Pierre Cavaroc" userId="150eff99-6aed-48f0-b13c-cabd0a4b3ac2" providerId="ADAL" clId="{E623609C-0EF4-4ECB-A655-127E285B354B}" dt="2021-03-21T23:17:15.039" v="6108" actId="1076"/>
          <ac:picMkLst>
            <pc:docMk/>
            <pc:sldMk cId="488835852" sldId="2134803543"/>
            <ac:picMk id="9" creationId="{AB9425D7-5885-4D80-B0E2-7D6EDF7ADE41}"/>
          </ac:picMkLst>
        </pc:picChg>
        <pc:picChg chg="mod">
          <ac:chgData name="Pierre Cavaroc" userId="150eff99-6aed-48f0-b13c-cabd0a4b3ac2" providerId="ADAL" clId="{E623609C-0EF4-4ECB-A655-127E285B354B}" dt="2021-03-21T23:16:52.461" v="6104"/>
          <ac:picMkLst>
            <pc:docMk/>
            <pc:sldMk cId="488835852" sldId="2134803543"/>
            <ac:picMk id="10" creationId="{43EC2485-57C2-4B31-AFEC-AE0806B1E85E}"/>
          </ac:picMkLst>
        </pc:picChg>
      </pc:sldChg>
      <pc:sldChg chg="del modTransition">
        <pc:chgData name="Pierre Cavaroc" userId="150eff99-6aed-48f0-b13c-cabd0a4b3ac2" providerId="ADAL" clId="{E623609C-0EF4-4ECB-A655-127E285B354B}" dt="2021-03-21T23:09:54.899" v="6074" actId="47"/>
        <pc:sldMkLst>
          <pc:docMk/>
          <pc:sldMk cId="3230204366" sldId="2134803544"/>
        </pc:sldMkLst>
      </pc:sldChg>
      <pc:sldChg chg="add del">
        <pc:chgData name="Pierre Cavaroc" userId="150eff99-6aed-48f0-b13c-cabd0a4b3ac2" providerId="ADAL" clId="{E623609C-0EF4-4ECB-A655-127E285B354B}" dt="2021-03-10T02:49:43.342" v="121" actId="47"/>
        <pc:sldMkLst>
          <pc:docMk/>
          <pc:sldMk cId="969644735" sldId="2134803558"/>
        </pc:sldMkLst>
      </pc:sldChg>
      <pc:sldChg chg="modSp del mod ord">
        <pc:chgData name="Pierre Cavaroc" userId="150eff99-6aed-48f0-b13c-cabd0a4b3ac2" providerId="ADAL" clId="{E623609C-0EF4-4ECB-A655-127E285B354B}" dt="2021-03-21T15:20:58.118" v="2551" actId="2696"/>
        <pc:sldMkLst>
          <pc:docMk/>
          <pc:sldMk cId="924496228" sldId="2134803559"/>
        </pc:sldMkLst>
        <pc:spChg chg="mod">
          <ac:chgData name="Pierre Cavaroc" userId="150eff99-6aed-48f0-b13c-cabd0a4b3ac2" providerId="ADAL" clId="{E623609C-0EF4-4ECB-A655-127E285B354B}" dt="2021-03-21T15:20:46.809" v="2550" actId="108"/>
          <ac:spMkLst>
            <pc:docMk/>
            <pc:sldMk cId="924496228" sldId="2134803559"/>
            <ac:spMk id="2" creationId="{AAF2808E-DF8D-4003-A0F2-E671896FCC32}"/>
          </ac:spMkLst>
        </pc:spChg>
      </pc:sldChg>
      <pc:sldChg chg="delSp modSp del mod">
        <pc:chgData name="Pierre Cavaroc" userId="150eff99-6aed-48f0-b13c-cabd0a4b3ac2" providerId="ADAL" clId="{E623609C-0EF4-4ECB-A655-127E285B354B}" dt="2021-03-21T16:01:42.556" v="2783" actId="2696"/>
        <pc:sldMkLst>
          <pc:docMk/>
          <pc:sldMk cId="883833530" sldId="2134803560"/>
        </pc:sldMkLst>
        <pc:spChg chg="del">
          <ac:chgData name="Pierre Cavaroc" userId="150eff99-6aed-48f0-b13c-cabd0a4b3ac2" providerId="ADAL" clId="{E623609C-0EF4-4ECB-A655-127E285B354B}" dt="2021-03-21T15:19:37.488" v="2542" actId="478"/>
          <ac:spMkLst>
            <pc:docMk/>
            <pc:sldMk cId="883833530" sldId="2134803560"/>
            <ac:spMk id="5" creationId="{FE21F374-73C2-4FFF-B08A-581699442D80}"/>
          </ac:spMkLst>
        </pc:spChg>
        <pc:spChg chg="mod">
          <ac:chgData name="Pierre Cavaroc" userId="150eff99-6aed-48f0-b13c-cabd0a4b3ac2" providerId="ADAL" clId="{E623609C-0EF4-4ECB-A655-127E285B354B}" dt="2021-03-21T15:19:28.995" v="2540" actId="20577"/>
          <ac:spMkLst>
            <pc:docMk/>
            <pc:sldMk cId="883833530" sldId="2134803560"/>
            <ac:spMk id="6" creationId="{2AB9C281-B617-4A76-9AB2-5D25BA30E222}"/>
          </ac:spMkLst>
        </pc:spChg>
        <pc:spChg chg="del">
          <ac:chgData name="Pierre Cavaroc" userId="150eff99-6aed-48f0-b13c-cabd0a4b3ac2" providerId="ADAL" clId="{E623609C-0EF4-4ECB-A655-127E285B354B}" dt="2021-03-21T15:19:31.960" v="2541" actId="478"/>
          <ac:spMkLst>
            <pc:docMk/>
            <pc:sldMk cId="883833530" sldId="2134803560"/>
            <ac:spMk id="7" creationId="{13398BAC-AE39-415B-9156-1022004E1BB6}"/>
          </ac:spMkLst>
        </pc:spChg>
      </pc:sldChg>
      <pc:sldChg chg="addSp delSp modSp mod ord modTransition modClrScheme chgLayout">
        <pc:chgData name="Pierre Cavaroc" userId="150eff99-6aed-48f0-b13c-cabd0a4b3ac2" providerId="ADAL" clId="{E623609C-0EF4-4ECB-A655-127E285B354B}" dt="2021-03-21T23:32:47.887" v="6212"/>
        <pc:sldMkLst>
          <pc:docMk/>
          <pc:sldMk cId="2138582832" sldId="2134803561"/>
        </pc:sldMkLst>
        <pc:spChg chg="add del mod ord">
          <ac:chgData name="Pierre Cavaroc" userId="150eff99-6aed-48f0-b13c-cabd0a4b3ac2" providerId="ADAL" clId="{E623609C-0EF4-4ECB-A655-127E285B354B}" dt="2021-03-20T15:38:18.826" v="638" actId="700"/>
          <ac:spMkLst>
            <pc:docMk/>
            <pc:sldMk cId="2138582832" sldId="2134803561"/>
            <ac:spMk id="2" creationId="{09FAD68D-C5E6-45BB-9F8B-63F2FAFC5924}"/>
          </ac:spMkLst>
        </pc:spChg>
        <pc:spChg chg="del mod ord">
          <ac:chgData name="Pierre Cavaroc" userId="150eff99-6aed-48f0-b13c-cabd0a4b3ac2" providerId="ADAL" clId="{E623609C-0EF4-4ECB-A655-127E285B354B}" dt="2021-03-21T01:58:10.136" v="1481" actId="478"/>
          <ac:spMkLst>
            <pc:docMk/>
            <pc:sldMk cId="2138582832" sldId="2134803561"/>
            <ac:spMk id="3" creationId="{78E265E6-B288-4038-B22C-0FB39675E8AA}"/>
          </ac:spMkLst>
        </pc:spChg>
        <pc:spChg chg="add del mod ord">
          <ac:chgData name="Pierre Cavaroc" userId="150eff99-6aed-48f0-b13c-cabd0a4b3ac2" providerId="ADAL" clId="{E623609C-0EF4-4ECB-A655-127E285B354B}" dt="2021-03-21T01:58:01.175" v="1478" actId="478"/>
          <ac:spMkLst>
            <pc:docMk/>
            <pc:sldMk cId="2138582832" sldId="2134803561"/>
            <ac:spMk id="5" creationId="{9F22AC89-2C05-4756-A2DE-7D9FB20F50B0}"/>
          </ac:spMkLst>
        </pc:spChg>
        <pc:spChg chg="mod ord">
          <ac:chgData name="Pierre Cavaroc" userId="150eff99-6aed-48f0-b13c-cabd0a4b3ac2" providerId="ADAL" clId="{E623609C-0EF4-4ECB-A655-127E285B354B}" dt="2021-03-21T01:57:54.966" v="1477" actId="20577"/>
          <ac:spMkLst>
            <pc:docMk/>
            <pc:sldMk cId="2138582832" sldId="2134803561"/>
            <ac:spMk id="6" creationId="{D037EEB5-6036-41AA-855E-326A8E292CAE}"/>
          </ac:spMkLst>
        </pc:spChg>
        <pc:spChg chg="add del">
          <ac:chgData name="Pierre Cavaroc" userId="150eff99-6aed-48f0-b13c-cabd0a4b3ac2" providerId="ADAL" clId="{E623609C-0EF4-4ECB-A655-127E285B354B}" dt="2021-03-21T01:58:04.079" v="1479" actId="478"/>
          <ac:spMkLst>
            <pc:docMk/>
            <pc:sldMk cId="2138582832" sldId="2134803561"/>
            <ac:spMk id="7" creationId="{4EC44852-1515-453B-A130-3A13D40E42C3}"/>
          </ac:spMkLst>
        </pc:spChg>
      </pc:sldChg>
      <pc:sldChg chg="add del">
        <pc:chgData name="Pierre Cavaroc" userId="150eff99-6aed-48f0-b13c-cabd0a4b3ac2" providerId="ADAL" clId="{E623609C-0EF4-4ECB-A655-127E285B354B}" dt="2021-03-20T14:43:13.988" v="325" actId="2696"/>
        <pc:sldMkLst>
          <pc:docMk/>
          <pc:sldMk cId="626662644" sldId="2134803562"/>
        </pc:sldMkLst>
      </pc:sldChg>
      <pc:sldChg chg="addSp delSp modSp mod ord modTransition setBg modClrScheme chgLayout modNotesTx">
        <pc:chgData name="Pierre Cavaroc" userId="150eff99-6aed-48f0-b13c-cabd0a4b3ac2" providerId="ADAL" clId="{E623609C-0EF4-4ECB-A655-127E285B354B}" dt="2021-03-21T16:50:14.224" v="3245"/>
        <pc:sldMkLst>
          <pc:docMk/>
          <pc:sldMk cId="2473026198" sldId="2134803562"/>
        </pc:sldMkLst>
        <pc:spChg chg="add del">
          <ac:chgData name="Pierre Cavaroc" userId="150eff99-6aed-48f0-b13c-cabd0a4b3ac2" providerId="ADAL" clId="{E623609C-0EF4-4ECB-A655-127E285B354B}" dt="2021-03-20T14:59:14.892" v="343" actId="26606"/>
          <ac:spMkLst>
            <pc:docMk/>
            <pc:sldMk cId="2473026198" sldId="2134803562"/>
            <ac:spMk id="2" creationId="{AAF2808E-DF8D-4003-A0F2-E671896FCC32}"/>
          </ac:spMkLst>
        </pc:spChg>
        <pc:spChg chg="mod ord modVis">
          <ac:chgData name="Pierre Cavaroc" userId="150eff99-6aed-48f0-b13c-cabd0a4b3ac2" providerId="ADAL" clId="{E623609C-0EF4-4ECB-A655-127E285B354B}" dt="2021-03-20T21:47:52.539" v="1308" actId="700"/>
          <ac:spMkLst>
            <pc:docMk/>
            <pc:sldMk cId="2473026198" sldId="2134803562"/>
            <ac:spMk id="3" creationId="{3293F09B-F23F-4213-B498-605EC61EB62D}"/>
          </ac:spMkLst>
        </pc:spChg>
        <pc:spChg chg="add mod ord">
          <ac:chgData name="Pierre Cavaroc" userId="150eff99-6aed-48f0-b13c-cabd0a4b3ac2" providerId="ADAL" clId="{E623609C-0EF4-4ECB-A655-127E285B354B}" dt="2021-03-20T21:47:52.539" v="1308" actId="700"/>
          <ac:spMkLst>
            <pc:docMk/>
            <pc:sldMk cId="2473026198" sldId="2134803562"/>
            <ac:spMk id="4" creationId="{6065C074-C545-42B7-8049-2A571A05E4B9}"/>
          </ac:spMkLst>
        </pc:spChg>
        <pc:spChg chg="del mod ord">
          <ac:chgData name="Pierre Cavaroc" userId="150eff99-6aed-48f0-b13c-cabd0a4b3ac2" providerId="ADAL" clId="{E623609C-0EF4-4ECB-A655-127E285B354B}" dt="2021-03-20T15:03:05.670" v="521" actId="478"/>
          <ac:spMkLst>
            <pc:docMk/>
            <pc:sldMk cId="2473026198" sldId="2134803562"/>
            <ac:spMk id="4" creationId="{E23E2F0A-F1C1-4F5B-A5EF-9A76A9D61793}"/>
          </ac:spMkLst>
        </pc:spChg>
        <pc:spChg chg="add del mod">
          <ac:chgData name="Pierre Cavaroc" userId="150eff99-6aed-48f0-b13c-cabd0a4b3ac2" providerId="ADAL" clId="{E623609C-0EF4-4ECB-A655-127E285B354B}" dt="2021-03-20T15:10:29.650" v="573" actId="478"/>
          <ac:spMkLst>
            <pc:docMk/>
            <pc:sldMk cId="2473026198" sldId="2134803562"/>
            <ac:spMk id="7" creationId="{D0323920-5332-47AD-947F-E20841FAA729}"/>
          </ac:spMkLst>
        </pc:spChg>
        <pc:spChg chg="add del mod ord">
          <ac:chgData name="Pierre Cavaroc" userId="150eff99-6aed-48f0-b13c-cabd0a4b3ac2" providerId="ADAL" clId="{E623609C-0EF4-4ECB-A655-127E285B354B}" dt="2021-03-20T17:48:16.409" v="769" actId="478"/>
          <ac:spMkLst>
            <pc:docMk/>
            <pc:sldMk cId="2473026198" sldId="2134803562"/>
            <ac:spMk id="8" creationId="{860FF2E7-5955-4922-B192-D14E3DF34E91}"/>
          </ac:spMkLst>
        </pc:spChg>
        <pc:spChg chg="add del mod">
          <ac:chgData name="Pierre Cavaroc" userId="150eff99-6aed-48f0-b13c-cabd0a4b3ac2" providerId="ADAL" clId="{E623609C-0EF4-4ECB-A655-127E285B354B}" dt="2021-03-20T14:59:06.230" v="336" actId="26606"/>
          <ac:spMkLst>
            <pc:docMk/>
            <pc:sldMk cId="2473026198" sldId="2134803562"/>
            <ac:spMk id="10" creationId="{C137C12A-9770-4AB7-8E09-DEBC69EB09BC}"/>
          </ac:spMkLst>
        </pc:spChg>
        <pc:spChg chg="add del mod">
          <ac:chgData name="Pierre Cavaroc" userId="150eff99-6aed-48f0-b13c-cabd0a4b3ac2" providerId="ADAL" clId="{E623609C-0EF4-4ECB-A655-127E285B354B}" dt="2021-03-20T14:59:06.230" v="336" actId="26606"/>
          <ac:spMkLst>
            <pc:docMk/>
            <pc:sldMk cId="2473026198" sldId="2134803562"/>
            <ac:spMk id="12" creationId="{F5F82EC1-A17B-4851-9220-0FCA7170FAAE}"/>
          </ac:spMkLst>
        </pc:spChg>
        <pc:spChg chg="add del mod">
          <ac:chgData name="Pierre Cavaroc" userId="150eff99-6aed-48f0-b13c-cabd0a4b3ac2" providerId="ADAL" clId="{E623609C-0EF4-4ECB-A655-127E285B354B}" dt="2021-03-20T14:59:10.291" v="338" actId="26606"/>
          <ac:spMkLst>
            <pc:docMk/>
            <pc:sldMk cId="2473026198" sldId="2134803562"/>
            <ac:spMk id="14" creationId="{8DDCBA8D-5083-4608-B27D-4178945F90AA}"/>
          </ac:spMkLst>
        </pc:spChg>
        <pc:spChg chg="add del mod">
          <ac:chgData name="Pierre Cavaroc" userId="150eff99-6aed-48f0-b13c-cabd0a4b3ac2" providerId="ADAL" clId="{E623609C-0EF4-4ECB-A655-127E285B354B}" dt="2021-03-20T14:59:10.291" v="338" actId="26606"/>
          <ac:spMkLst>
            <pc:docMk/>
            <pc:sldMk cId="2473026198" sldId="2134803562"/>
            <ac:spMk id="15" creationId="{559453C4-10CE-4A4C-84CD-2E1B2E720AA1}"/>
          </ac:spMkLst>
        </pc:spChg>
        <pc:spChg chg="add del mod">
          <ac:chgData name="Pierre Cavaroc" userId="150eff99-6aed-48f0-b13c-cabd0a4b3ac2" providerId="ADAL" clId="{E623609C-0EF4-4ECB-A655-127E285B354B}" dt="2021-03-20T14:59:14.126" v="340" actId="26606"/>
          <ac:spMkLst>
            <pc:docMk/>
            <pc:sldMk cId="2473026198" sldId="2134803562"/>
            <ac:spMk id="17" creationId="{C137C12A-9770-4AB7-8E09-DEBC69EB09BC}"/>
          </ac:spMkLst>
        </pc:spChg>
        <pc:spChg chg="add del mod">
          <ac:chgData name="Pierre Cavaroc" userId="150eff99-6aed-48f0-b13c-cabd0a4b3ac2" providerId="ADAL" clId="{E623609C-0EF4-4ECB-A655-127E285B354B}" dt="2021-03-20T14:59:14.126" v="340" actId="26606"/>
          <ac:spMkLst>
            <pc:docMk/>
            <pc:sldMk cId="2473026198" sldId="2134803562"/>
            <ac:spMk id="18" creationId="{F5F82EC1-A17B-4851-9220-0FCA7170FAAE}"/>
          </ac:spMkLst>
        </pc:spChg>
        <pc:spChg chg="add del mod">
          <ac:chgData name="Pierre Cavaroc" userId="150eff99-6aed-48f0-b13c-cabd0a4b3ac2" providerId="ADAL" clId="{E623609C-0EF4-4ECB-A655-127E285B354B}" dt="2021-03-20T14:59:14.888" v="342" actId="26606"/>
          <ac:spMkLst>
            <pc:docMk/>
            <pc:sldMk cId="2473026198" sldId="2134803562"/>
            <ac:spMk id="20" creationId="{587E6B62-4F30-4DAD-B17C-6129A381D310}"/>
          </ac:spMkLst>
        </pc:spChg>
        <pc:spChg chg="add del mod">
          <ac:chgData name="Pierre Cavaroc" userId="150eff99-6aed-48f0-b13c-cabd0a4b3ac2" providerId="ADAL" clId="{E623609C-0EF4-4ECB-A655-127E285B354B}" dt="2021-03-20T15:00:14.515" v="356" actId="26606"/>
          <ac:spMkLst>
            <pc:docMk/>
            <pc:sldMk cId="2473026198" sldId="2134803562"/>
            <ac:spMk id="22" creationId="{AB8C6330-9E3F-43B5-9074-A65B6CA5F2DA}"/>
          </ac:spMkLst>
        </pc:spChg>
        <pc:spChg chg="add del mod">
          <ac:chgData name="Pierre Cavaroc" userId="150eff99-6aed-48f0-b13c-cabd0a4b3ac2" providerId="ADAL" clId="{E623609C-0EF4-4ECB-A655-127E285B354B}" dt="2021-03-20T15:00:04.774" v="347" actId="26606"/>
          <ac:spMkLst>
            <pc:docMk/>
            <pc:sldMk cId="2473026198" sldId="2134803562"/>
            <ac:spMk id="27" creationId="{E14E35F1-5073-4C9B-85A5-E12F6DB92F2D}"/>
          </ac:spMkLst>
        </pc:spChg>
        <pc:spChg chg="add del mod">
          <ac:chgData name="Pierre Cavaroc" userId="150eff99-6aed-48f0-b13c-cabd0a4b3ac2" providerId="ADAL" clId="{E623609C-0EF4-4ECB-A655-127E285B354B}" dt="2021-03-20T15:00:04.774" v="347" actId="26606"/>
          <ac:spMkLst>
            <pc:docMk/>
            <pc:sldMk cId="2473026198" sldId="2134803562"/>
            <ac:spMk id="29" creationId="{2C04AAA6-F649-402C-B55D-E6BCB097A249}"/>
          </ac:spMkLst>
        </pc:spChg>
        <pc:spChg chg="add del mod">
          <ac:chgData name="Pierre Cavaroc" userId="150eff99-6aed-48f0-b13c-cabd0a4b3ac2" providerId="ADAL" clId="{E623609C-0EF4-4ECB-A655-127E285B354B}" dt="2021-03-20T15:00:07.871" v="349" actId="26606"/>
          <ac:spMkLst>
            <pc:docMk/>
            <pc:sldMk cId="2473026198" sldId="2134803562"/>
            <ac:spMk id="31" creationId="{C0B15180-5060-431B-9577-8263C3A27152}"/>
          </ac:spMkLst>
        </pc:spChg>
        <pc:spChg chg="add del mod">
          <ac:chgData name="Pierre Cavaroc" userId="150eff99-6aed-48f0-b13c-cabd0a4b3ac2" providerId="ADAL" clId="{E623609C-0EF4-4ECB-A655-127E285B354B}" dt="2021-03-20T15:00:07.871" v="349" actId="26606"/>
          <ac:spMkLst>
            <pc:docMk/>
            <pc:sldMk cId="2473026198" sldId="2134803562"/>
            <ac:spMk id="32" creationId="{A439B53D-857A-4837-88E6-A502DF9BF209}"/>
          </ac:spMkLst>
        </pc:spChg>
        <pc:spChg chg="add del mod">
          <ac:chgData name="Pierre Cavaroc" userId="150eff99-6aed-48f0-b13c-cabd0a4b3ac2" providerId="ADAL" clId="{E623609C-0EF4-4ECB-A655-127E285B354B}" dt="2021-03-20T15:00:07.871" v="349" actId="26606"/>
          <ac:spMkLst>
            <pc:docMk/>
            <pc:sldMk cId="2473026198" sldId="2134803562"/>
            <ac:spMk id="33" creationId="{B80471A6-C319-42AF-A514-EF0BFCE0837E}"/>
          </ac:spMkLst>
        </pc:spChg>
        <pc:spChg chg="add del mod">
          <ac:chgData name="Pierre Cavaroc" userId="150eff99-6aed-48f0-b13c-cabd0a4b3ac2" providerId="ADAL" clId="{E623609C-0EF4-4ECB-A655-127E285B354B}" dt="2021-03-20T15:00:10.990" v="351" actId="26606"/>
          <ac:spMkLst>
            <pc:docMk/>
            <pc:sldMk cId="2473026198" sldId="2134803562"/>
            <ac:spMk id="35" creationId="{1C3D2AE2-C5D2-4F84-BCE0-4480B00BBFAC}"/>
          </ac:spMkLst>
        </pc:spChg>
        <pc:spChg chg="add del mod">
          <ac:chgData name="Pierre Cavaroc" userId="150eff99-6aed-48f0-b13c-cabd0a4b3ac2" providerId="ADAL" clId="{E623609C-0EF4-4ECB-A655-127E285B354B}" dt="2021-03-20T15:00:10.990" v="351" actId="26606"/>
          <ac:spMkLst>
            <pc:docMk/>
            <pc:sldMk cId="2473026198" sldId="2134803562"/>
            <ac:spMk id="36" creationId="{FD9120B1-A810-4CEE-9D36-EB0058CAC9F2}"/>
          </ac:spMkLst>
        </pc:spChg>
        <pc:spChg chg="add del mod">
          <ac:chgData name="Pierre Cavaroc" userId="150eff99-6aed-48f0-b13c-cabd0a4b3ac2" providerId="ADAL" clId="{E623609C-0EF4-4ECB-A655-127E285B354B}" dt="2021-03-20T15:00:10.990" v="351" actId="26606"/>
          <ac:spMkLst>
            <pc:docMk/>
            <pc:sldMk cId="2473026198" sldId="2134803562"/>
            <ac:spMk id="37" creationId="{E4F5EB15-746C-4068-92A3-D42ADBB8C548}"/>
          </ac:spMkLst>
        </pc:spChg>
        <pc:spChg chg="add del mod">
          <ac:chgData name="Pierre Cavaroc" userId="150eff99-6aed-48f0-b13c-cabd0a4b3ac2" providerId="ADAL" clId="{E623609C-0EF4-4ECB-A655-127E285B354B}" dt="2021-03-20T15:00:13.205" v="353" actId="26606"/>
          <ac:spMkLst>
            <pc:docMk/>
            <pc:sldMk cId="2473026198" sldId="2134803562"/>
            <ac:spMk id="39" creationId="{1CCA0F65-7BF4-43DF-B560-F13D9B0BA0AB}"/>
          </ac:spMkLst>
        </pc:spChg>
        <pc:spChg chg="add del mod">
          <ac:chgData name="Pierre Cavaroc" userId="150eff99-6aed-48f0-b13c-cabd0a4b3ac2" providerId="ADAL" clId="{E623609C-0EF4-4ECB-A655-127E285B354B}" dt="2021-03-20T15:00:13.205" v="353" actId="26606"/>
          <ac:spMkLst>
            <pc:docMk/>
            <pc:sldMk cId="2473026198" sldId="2134803562"/>
            <ac:spMk id="40" creationId="{F8E18244-0793-4B2F-A3A3-18A909463195}"/>
          </ac:spMkLst>
        </pc:spChg>
        <pc:spChg chg="add del mod">
          <ac:chgData name="Pierre Cavaroc" userId="150eff99-6aed-48f0-b13c-cabd0a4b3ac2" providerId="ADAL" clId="{E623609C-0EF4-4ECB-A655-127E285B354B}" dt="2021-03-20T15:00:13.205" v="353" actId="26606"/>
          <ac:spMkLst>
            <pc:docMk/>
            <pc:sldMk cId="2473026198" sldId="2134803562"/>
            <ac:spMk id="41" creationId="{372CA50A-7B3B-4AF9-93A2-4B7DF77A2D74}"/>
          </ac:spMkLst>
        </pc:spChg>
        <pc:spChg chg="add del mod">
          <ac:chgData name="Pierre Cavaroc" userId="150eff99-6aed-48f0-b13c-cabd0a4b3ac2" providerId="ADAL" clId="{E623609C-0EF4-4ECB-A655-127E285B354B}" dt="2021-03-20T15:00:14.510" v="355" actId="26606"/>
          <ac:spMkLst>
            <pc:docMk/>
            <pc:sldMk cId="2473026198" sldId="2134803562"/>
            <ac:spMk id="43" creationId="{1C3D2AE2-C5D2-4F84-BCE0-4480B00BBFAC}"/>
          </ac:spMkLst>
        </pc:spChg>
        <pc:spChg chg="add del mod">
          <ac:chgData name="Pierre Cavaroc" userId="150eff99-6aed-48f0-b13c-cabd0a4b3ac2" providerId="ADAL" clId="{E623609C-0EF4-4ECB-A655-127E285B354B}" dt="2021-03-20T15:00:14.510" v="355" actId="26606"/>
          <ac:spMkLst>
            <pc:docMk/>
            <pc:sldMk cId="2473026198" sldId="2134803562"/>
            <ac:spMk id="44" creationId="{FD9120B1-A810-4CEE-9D36-EB0058CAC9F2}"/>
          </ac:spMkLst>
        </pc:spChg>
        <pc:spChg chg="add del mod">
          <ac:chgData name="Pierre Cavaroc" userId="150eff99-6aed-48f0-b13c-cabd0a4b3ac2" providerId="ADAL" clId="{E623609C-0EF4-4ECB-A655-127E285B354B}" dt="2021-03-20T15:00:14.510" v="355" actId="26606"/>
          <ac:spMkLst>
            <pc:docMk/>
            <pc:sldMk cId="2473026198" sldId="2134803562"/>
            <ac:spMk id="45" creationId="{E4F5EB15-746C-4068-92A3-D42ADBB8C548}"/>
          </ac:spMkLst>
        </pc:spChg>
        <pc:spChg chg="add del mod ord">
          <ac:chgData name="Pierre Cavaroc" userId="150eff99-6aed-48f0-b13c-cabd0a4b3ac2" providerId="ADAL" clId="{E623609C-0EF4-4ECB-A655-127E285B354B}" dt="2021-03-20T20:59:16.357" v="896" actId="478"/>
          <ac:spMkLst>
            <pc:docMk/>
            <pc:sldMk cId="2473026198" sldId="2134803562"/>
            <ac:spMk id="47" creationId="{F8D4C68F-BA6D-438F-9F0D-A59DD59B5614}"/>
          </ac:spMkLst>
        </pc:spChg>
        <pc:spChg chg="add mod ord">
          <ac:chgData name="Pierre Cavaroc" userId="150eff99-6aed-48f0-b13c-cabd0a4b3ac2" providerId="ADAL" clId="{E623609C-0EF4-4ECB-A655-127E285B354B}" dt="2021-03-20T21:47:52.539" v="1308" actId="700"/>
          <ac:spMkLst>
            <pc:docMk/>
            <pc:sldMk cId="2473026198" sldId="2134803562"/>
            <ac:spMk id="48" creationId="{4C11995D-593C-4E7E-9C38-FBE766FF807D}"/>
          </ac:spMkLst>
        </pc:spChg>
        <pc:spChg chg="add del mod">
          <ac:chgData name="Pierre Cavaroc" userId="150eff99-6aed-48f0-b13c-cabd0a4b3ac2" providerId="ADAL" clId="{E623609C-0EF4-4ECB-A655-127E285B354B}" dt="2021-03-20T15:10:11.354" v="572" actId="478"/>
          <ac:spMkLst>
            <pc:docMk/>
            <pc:sldMk cId="2473026198" sldId="2134803562"/>
            <ac:spMk id="49" creationId="{25317F3C-D823-4FD8-9B6C-75BB0FD380FA}"/>
          </ac:spMkLst>
        </pc:spChg>
        <pc:picChg chg="add del mod ord">
          <ac:chgData name="Pierre Cavaroc" userId="150eff99-6aed-48f0-b13c-cabd0a4b3ac2" providerId="ADAL" clId="{E623609C-0EF4-4ECB-A655-127E285B354B}" dt="2021-03-20T15:00:14.515" v="356" actId="26606"/>
          <ac:picMkLst>
            <pc:docMk/>
            <pc:sldMk cId="2473026198" sldId="2134803562"/>
            <ac:picMk id="5" creationId="{2B83202A-A9BB-450F-A993-FC3A934D8C38}"/>
          </ac:picMkLst>
        </pc:picChg>
      </pc:sldChg>
      <pc:sldChg chg="addSp delSp modSp new del mod modClrScheme chgLayout">
        <pc:chgData name="Pierre Cavaroc" userId="150eff99-6aed-48f0-b13c-cabd0a4b3ac2" providerId="ADAL" clId="{E623609C-0EF4-4ECB-A655-127E285B354B}" dt="2021-03-20T20:57:34.888" v="888" actId="47"/>
        <pc:sldMkLst>
          <pc:docMk/>
          <pc:sldMk cId="1719457865" sldId="2134803563"/>
        </pc:sldMkLst>
        <pc:spChg chg="del">
          <ac:chgData name="Pierre Cavaroc" userId="150eff99-6aed-48f0-b13c-cabd0a4b3ac2" providerId="ADAL" clId="{E623609C-0EF4-4ECB-A655-127E285B354B}" dt="2021-03-20T20:45:12.778" v="794" actId="700"/>
          <ac:spMkLst>
            <pc:docMk/>
            <pc:sldMk cId="1719457865" sldId="2134803563"/>
            <ac:spMk id="2" creationId="{858947A1-7AF5-4469-9E3A-5835721A41BE}"/>
          </ac:spMkLst>
        </pc:spChg>
        <pc:spChg chg="del mod ord">
          <ac:chgData name="Pierre Cavaroc" userId="150eff99-6aed-48f0-b13c-cabd0a4b3ac2" providerId="ADAL" clId="{E623609C-0EF4-4ECB-A655-127E285B354B}" dt="2021-03-20T20:45:12.778" v="794" actId="700"/>
          <ac:spMkLst>
            <pc:docMk/>
            <pc:sldMk cId="1719457865" sldId="2134803563"/>
            <ac:spMk id="3" creationId="{B9E70D01-32BA-421E-B5A3-7FDB43AE49F6}"/>
          </ac:spMkLst>
        </pc:spChg>
        <pc:spChg chg="del">
          <ac:chgData name="Pierre Cavaroc" userId="150eff99-6aed-48f0-b13c-cabd0a4b3ac2" providerId="ADAL" clId="{E623609C-0EF4-4ECB-A655-127E285B354B}" dt="2021-03-20T20:45:12.778" v="794" actId="700"/>
          <ac:spMkLst>
            <pc:docMk/>
            <pc:sldMk cId="1719457865" sldId="2134803563"/>
            <ac:spMk id="4" creationId="{35D3AC8D-A8F5-48FF-A240-5025C599F110}"/>
          </ac:spMkLst>
        </pc:spChg>
        <pc:spChg chg="del">
          <ac:chgData name="Pierre Cavaroc" userId="150eff99-6aed-48f0-b13c-cabd0a4b3ac2" providerId="ADAL" clId="{E623609C-0EF4-4ECB-A655-127E285B354B}" dt="2021-03-20T20:45:12.778" v="794" actId="700"/>
          <ac:spMkLst>
            <pc:docMk/>
            <pc:sldMk cId="1719457865" sldId="2134803563"/>
            <ac:spMk id="5" creationId="{4C7DDF45-AE97-4BE3-A426-4E75EDF69794}"/>
          </ac:spMkLst>
        </pc:spChg>
        <pc:spChg chg="add del mod ord">
          <ac:chgData name="Pierre Cavaroc" userId="150eff99-6aed-48f0-b13c-cabd0a4b3ac2" providerId="ADAL" clId="{E623609C-0EF4-4ECB-A655-127E285B354B}" dt="2021-03-20T20:49:06.273" v="841" actId="700"/>
          <ac:spMkLst>
            <pc:docMk/>
            <pc:sldMk cId="1719457865" sldId="2134803563"/>
            <ac:spMk id="6" creationId="{D87C095D-6430-47A2-834C-49943DB03FD3}"/>
          </ac:spMkLst>
        </pc:spChg>
        <pc:spChg chg="add mod ord">
          <ac:chgData name="Pierre Cavaroc" userId="150eff99-6aed-48f0-b13c-cabd0a4b3ac2" providerId="ADAL" clId="{E623609C-0EF4-4ECB-A655-127E285B354B}" dt="2021-03-20T20:49:06.273" v="841" actId="700"/>
          <ac:spMkLst>
            <pc:docMk/>
            <pc:sldMk cId="1719457865" sldId="2134803563"/>
            <ac:spMk id="7" creationId="{2A850798-9982-4AEC-B02A-F8D85D3A7E90}"/>
          </ac:spMkLst>
        </pc:spChg>
        <pc:spChg chg="add mod">
          <ac:chgData name="Pierre Cavaroc" userId="150eff99-6aed-48f0-b13c-cabd0a4b3ac2" providerId="ADAL" clId="{E623609C-0EF4-4ECB-A655-127E285B354B}" dt="2021-03-20T20:57:22.522" v="887" actId="20577"/>
          <ac:spMkLst>
            <pc:docMk/>
            <pc:sldMk cId="1719457865" sldId="2134803563"/>
            <ac:spMk id="8" creationId="{5F379629-D6C2-4A95-B514-2F8381B55EEF}"/>
          </ac:spMkLst>
        </pc:spChg>
      </pc:sldChg>
      <pc:sldChg chg="addSp delSp modSp new mod modTransition modClrScheme chgLayout modNotesTx">
        <pc:chgData name="Pierre Cavaroc" userId="150eff99-6aed-48f0-b13c-cabd0a4b3ac2" providerId="ADAL" clId="{E623609C-0EF4-4ECB-A655-127E285B354B}" dt="2021-03-21T16:50:14.224" v="3245"/>
        <pc:sldMkLst>
          <pc:docMk/>
          <pc:sldMk cId="2134518439" sldId="2134803563"/>
        </pc:sldMkLst>
        <pc:spChg chg="del">
          <ac:chgData name="Pierre Cavaroc" userId="150eff99-6aed-48f0-b13c-cabd0a4b3ac2" providerId="ADAL" clId="{E623609C-0EF4-4ECB-A655-127E285B354B}" dt="2021-03-20T20:59:47.265" v="898" actId="700"/>
          <ac:spMkLst>
            <pc:docMk/>
            <pc:sldMk cId="2134518439" sldId="2134803563"/>
            <ac:spMk id="2" creationId="{DFCDAD95-3C39-4D2B-A84E-AFFAD2122128}"/>
          </ac:spMkLst>
        </pc:spChg>
        <pc:spChg chg="del mod ord">
          <ac:chgData name="Pierre Cavaroc" userId="150eff99-6aed-48f0-b13c-cabd0a4b3ac2" providerId="ADAL" clId="{E623609C-0EF4-4ECB-A655-127E285B354B}" dt="2021-03-20T20:59:47.265" v="898" actId="700"/>
          <ac:spMkLst>
            <pc:docMk/>
            <pc:sldMk cId="2134518439" sldId="2134803563"/>
            <ac:spMk id="3" creationId="{FEF9824A-59AA-4DF2-9303-054C81C1ECDC}"/>
          </ac:spMkLst>
        </pc:spChg>
        <pc:spChg chg="del mod ord">
          <ac:chgData name="Pierre Cavaroc" userId="150eff99-6aed-48f0-b13c-cabd0a4b3ac2" providerId="ADAL" clId="{E623609C-0EF4-4ECB-A655-127E285B354B}" dt="2021-03-20T20:59:47.265" v="898" actId="700"/>
          <ac:spMkLst>
            <pc:docMk/>
            <pc:sldMk cId="2134518439" sldId="2134803563"/>
            <ac:spMk id="4" creationId="{C19C8198-4CC1-48C5-B070-3B56A82B572C}"/>
          </ac:spMkLst>
        </pc:spChg>
        <pc:spChg chg="del">
          <ac:chgData name="Pierre Cavaroc" userId="150eff99-6aed-48f0-b13c-cabd0a4b3ac2" providerId="ADAL" clId="{E623609C-0EF4-4ECB-A655-127E285B354B}" dt="2021-03-20T20:59:47.265" v="898" actId="700"/>
          <ac:spMkLst>
            <pc:docMk/>
            <pc:sldMk cId="2134518439" sldId="2134803563"/>
            <ac:spMk id="5" creationId="{260375E0-FB1B-4D7B-9E33-5D440CEF7157}"/>
          </ac:spMkLst>
        </pc:spChg>
        <pc:spChg chg="add mod ord">
          <ac:chgData name="Pierre Cavaroc" userId="150eff99-6aed-48f0-b13c-cabd0a4b3ac2" providerId="ADAL" clId="{E623609C-0EF4-4ECB-A655-127E285B354B}" dt="2021-03-20T21:51:43.475" v="1361" actId="700"/>
          <ac:spMkLst>
            <pc:docMk/>
            <pc:sldMk cId="2134518439" sldId="2134803563"/>
            <ac:spMk id="6" creationId="{C309F694-4527-499F-BB07-819CDED94629}"/>
          </ac:spMkLst>
        </pc:spChg>
        <pc:spChg chg="add del mod ord">
          <ac:chgData name="Pierre Cavaroc" userId="150eff99-6aed-48f0-b13c-cabd0a4b3ac2" providerId="ADAL" clId="{E623609C-0EF4-4ECB-A655-127E285B354B}" dt="2021-03-20T21:12:56.249" v="966"/>
          <ac:spMkLst>
            <pc:docMk/>
            <pc:sldMk cId="2134518439" sldId="2134803563"/>
            <ac:spMk id="7" creationId="{221D9A29-B65E-4F9C-B3F4-65D9868CAB7D}"/>
          </ac:spMkLst>
        </pc:spChg>
        <pc:spChg chg="add del">
          <ac:chgData name="Pierre Cavaroc" userId="150eff99-6aed-48f0-b13c-cabd0a4b3ac2" providerId="ADAL" clId="{E623609C-0EF4-4ECB-A655-127E285B354B}" dt="2021-03-20T21:13:10.818" v="972" actId="22"/>
          <ac:spMkLst>
            <pc:docMk/>
            <pc:sldMk cId="2134518439" sldId="2134803563"/>
            <ac:spMk id="11" creationId="{4BB2CDE3-C55E-420D-A11E-FD09D67316E0}"/>
          </ac:spMkLst>
        </pc:spChg>
        <pc:spChg chg="add del mod">
          <ac:chgData name="Pierre Cavaroc" userId="150eff99-6aed-48f0-b13c-cabd0a4b3ac2" providerId="ADAL" clId="{E623609C-0EF4-4ECB-A655-127E285B354B}" dt="2021-03-20T21:17:58.358" v="1015" actId="21"/>
          <ac:spMkLst>
            <pc:docMk/>
            <pc:sldMk cId="2134518439" sldId="2134803563"/>
            <ac:spMk id="13" creationId="{D3C1B35A-BDD3-4B77-A69B-EA13D78BA040}"/>
          </ac:spMkLst>
        </pc:spChg>
        <pc:spChg chg="add del mod">
          <ac:chgData name="Pierre Cavaroc" userId="150eff99-6aed-48f0-b13c-cabd0a4b3ac2" providerId="ADAL" clId="{E623609C-0EF4-4ECB-A655-127E285B354B}" dt="2021-03-20T21:18:55.223" v="1054" actId="478"/>
          <ac:spMkLst>
            <pc:docMk/>
            <pc:sldMk cId="2134518439" sldId="2134803563"/>
            <ac:spMk id="15" creationId="{DD6237DE-B74D-4C7F-9FBE-0EDDD073DC08}"/>
          </ac:spMkLst>
        </pc:spChg>
        <pc:spChg chg="add mod ord">
          <ac:chgData name="Pierre Cavaroc" userId="150eff99-6aed-48f0-b13c-cabd0a4b3ac2" providerId="ADAL" clId="{E623609C-0EF4-4ECB-A655-127E285B354B}" dt="2021-03-20T21:52:24.351" v="1368" actId="1076"/>
          <ac:spMkLst>
            <pc:docMk/>
            <pc:sldMk cId="2134518439" sldId="2134803563"/>
            <ac:spMk id="17" creationId="{B8EEFCA7-BEF4-4E0F-9BA9-2AC21C6F6E22}"/>
          </ac:spMkLst>
        </pc:spChg>
        <pc:spChg chg="add mod">
          <ac:chgData name="Pierre Cavaroc" userId="150eff99-6aed-48f0-b13c-cabd0a4b3ac2" providerId="ADAL" clId="{E623609C-0EF4-4ECB-A655-127E285B354B}" dt="2021-03-21T16:27:48.218" v="3042" actId="207"/>
          <ac:spMkLst>
            <pc:docMk/>
            <pc:sldMk cId="2134518439" sldId="2134803563"/>
            <ac:spMk id="19" creationId="{75710A02-76C8-4BB0-95B1-8A877337B82D}"/>
          </ac:spMkLst>
        </pc:spChg>
        <pc:spChg chg="add mod">
          <ac:chgData name="Pierre Cavaroc" userId="150eff99-6aed-48f0-b13c-cabd0a4b3ac2" providerId="ADAL" clId="{E623609C-0EF4-4ECB-A655-127E285B354B}" dt="2021-03-21T16:28:02.937" v="3044" actId="207"/>
          <ac:spMkLst>
            <pc:docMk/>
            <pc:sldMk cId="2134518439" sldId="2134803563"/>
            <ac:spMk id="21" creationId="{B3FEDCFB-FED7-4987-B13D-640C516D423E}"/>
          </ac:spMkLst>
        </pc:spChg>
        <pc:grpChg chg="add mod">
          <ac:chgData name="Pierre Cavaroc" userId="150eff99-6aed-48f0-b13c-cabd0a4b3ac2" providerId="ADAL" clId="{E623609C-0EF4-4ECB-A655-127E285B354B}" dt="2021-03-20T21:22:07.569" v="1117" actId="1076"/>
          <ac:grpSpMkLst>
            <pc:docMk/>
            <pc:sldMk cId="2134518439" sldId="2134803563"/>
            <ac:grpSpMk id="20" creationId="{A95B90FC-8EAF-4CCA-875F-DBE5FDFE21F7}"/>
          </ac:grpSpMkLst>
        </pc:grpChg>
        <pc:picChg chg="add del mod">
          <ac:chgData name="Pierre Cavaroc" userId="150eff99-6aed-48f0-b13c-cabd0a4b3ac2" providerId="ADAL" clId="{E623609C-0EF4-4ECB-A655-127E285B354B}" dt="2021-03-20T21:17:58.358" v="1015" actId="21"/>
          <ac:picMkLst>
            <pc:docMk/>
            <pc:sldMk cId="2134518439" sldId="2134803563"/>
            <ac:picMk id="9" creationId="{06DA7AE3-9912-47A6-A4B1-2896F13D0BF3}"/>
          </ac:picMkLst>
        </pc:picChg>
        <pc:picChg chg="add mod">
          <ac:chgData name="Pierre Cavaroc" userId="150eff99-6aed-48f0-b13c-cabd0a4b3ac2" providerId="ADAL" clId="{E623609C-0EF4-4ECB-A655-127E285B354B}" dt="2021-03-20T21:16:59.378" v="1012" actId="571"/>
          <ac:picMkLst>
            <pc:docMk/>
            <pc:sldMk cId="2134518439" sldId="2134803563"/>
            <ac:picMk id="14" creationId="{3E5B65FC-5FDF-4241-81EC-80D75B2C2BCC}"/>
          </ac:picMkLst>
        </pc:picChg>
        <pc:picChg chg="add mod">
          <ac:chgData name="Pierre Cavaroc" userId="150eff99-6aed-48f0-b13c-cabd0a4b3ac2" providerId="ADAL" clId="{E623609C-0EF4-4ECB-A655-127E285B354B}" dt="2021-03-20T21:18:11.600" v="1018" actId="164"/>
          <ac:picMkLst>
            <pc:docMk/>
            <pc:sldMk cId="2134518439" sldId="2134803563"/>
            <ac:picMk id="18" creationId="{8D61802C-8BD2-4E4C-82F0-DA7E8E661E4F}"/>
          </ac:picMkLst>
        </pc:picChg>
      </pc:sldChg>
      <pc:sldChg chg="addSp delSp modSp new del mod modClrScheme chgLayout">
        <pc:chgData name="Pierre Cavaroc" userId="150eff99-6aed-48f0-b13c-cabd0a4b3ac2" providerId="ADAL" clId="{E623609C-0EF4-4ECB-A655-127E285B354B}" dt="2021-03-20T20:44:21.958" v="790" actId="47"/>
        <pc:sldMkLst>
          <pc:docMk/>
          <pc:sldMk cId="2597522795" sldId="2134803563"/>
        </pc:sldMkLst>
        <pc:spChg chg="add del">
          <ac:chgData name="Pierre Cavaroc" userId="150eff99-6aed-48f0-b13c-cabd0a4b3ac2" providerId="ADAL" clId="{E623609C-0EF4-4ECB-A655-127E285B354B}" dt="2021-03-20T15:39:09.889" v="652" actId="26606"/>
          <ac:spMkLst>
            <pc:docMk/>
            <pc:sldMk cId="2597522795" sldId="2134803563"/>
            <ac:spMk id="2" creationId="{19189E26-DAD2-4A74-9D4E-BC8A65F360CD}"/>
          </ac:spMkLst>
        </pc:spChg>
        <pc:spChg chg="del mod">
          <ac:chgData name="Pierre Cavaroc" userId="150eff99-6aed-48f0-b13c-cabd0a4b3ac2" providerId="ADAL" clId="{E623609C-0EF4-4ECB-A655-127E285B354B}" dt="2021-03-20T15:39:03.988" v="647" actId="478"/>
          <ac:spMkLst>
            <pc:docMk/>
            <pc:sldMk cId="2597522795" sldId="2134803563"/>
            <ac:spMk id="3" creationId="{AB5C5D24-DEA4-4799-A170-3021E5AEB30F}"/>
          </ac:spMkLst>
        </pc:spChg>
        <pc:spChg chg="add del">
          <ac:chgData name="Pierre Cavaroc" userId="150eff99-6aed-48f0-b13c-cabd0a4b3ac2" providerId="ADAL" clId="{E623609C-0EF4-4ECB-A655-127E285B354B}" dt="2021-03-20T15:39:09.889" v="652" actId="26606"/>
          <ac:spMkLst>
            <pc:docMk/>
            <pc:sldMk cId="2597522795" sldId="2134803563"/>
            <ac:spMk id="4" creationId="{4E25F617-CECE-44EF-946C-ECDC052946EC}"/>
          </ac:spMkLst>
        </pc:spChg>
        <pc:spChg chg="add del">
          <ac:chgData name="Pierre Cavaroc" userId="150eff99-6aed-48f0-b13c-cabd0a4b3ac2" providerId="ADAL" clId="{E623609C-0EF4-4ECB-A655-127E285B354B}" dt="2021-03-20T15:39:09.889" v="652" actId="26606"/>
          <ac:spMkLst>
            <pc:docMk/>
            <pc:sldMk cId="2597522795" sldId="2134803563"/>
            <ac:spMk id="5" creationId="{A0DF9CA4-EAC6-4102-B1AE-7CA23928AC15}"/>
          </ac:spMkLst>
        </pc:spChg>
        <pc:spChg chg="add del mod">
          <ac:chgData name="Pierre Cavaroc" userId="150eff99-6aed-48f0-b13c-cabd0a4b3ac2" providerId="ADAL" clId="{E623609C-0EF4-4ECB-A655-127E285B354B}" dt="2021-03-20T15:39:09.889" v="652" actId="26606"/>
          <ac:spMkLst>
            <pc:docMk/>
            <pc:sldMk cId="2597522795" sldId="2134803563"/>
            <ac:spMk id="7" creationId="{4332AE02-C2B6-434E-B5EC-A8210EA070E0}"/>
          </ac:spMkLst>
        </pc:spChg>
        <pc:spChg chg="add del mod ord">
          <ac:chgData name="Pierre Cavaroc" userId="150eff99-6aed-48f0-b13c-cabd0a4b3ac2" providerId="ADAL" clId="{E623609C-0EF4-4ECB-A655-127E285B354B}" dt="2021-03-20T15:39:41.439" v="654" actId="700"/>
          <ac:spMkLst>
            <pc:docMk/>
            <pc:sldMk cId="2597522795" sldId="2134803563"/>
            <ac:spMk id="8" creationId="{DD2D0E9C-E6A6-47CF-BC1E-D5A33C165F2A}"/>
          </ac:spMkLst>
        </pc:spChg>
        <pc:spChg chg="add del mod ord">
          <ac:chgData name="Pierre Cavaroc" userId="150eff99-6aed-48f0-b13c-cabd0a4b3ac2" providerId="ADAL" clId="{E623609C-0EF4-4ECB-A655-127E285B354B}" dt="2021-03-20T15:39:41.439" v="654" actId="700"/>
          <ac:spMkLst>
            <pc:docMk/>
            <pc:sldMk cId="2597522795" sldId="2134803563"/>
            <ac:spMk id="10" creationId="{9F4FE0B1-63ED-4B5D-81E3-61C483EA3217}"/>
          </ac:spMkLst>
        </pc:spChg>
        <pc:spChg chg="add del mod ord">
          <ac:chgData name="Pierre Cavaroc" userId="150eff99-6aed-48f0-b13c-cabd0a4b3ac2" providerId="ADAL" clId="{E623609C-0EF4-4ECB-A655-127E285B354B}" dt="2021-03-20T15:39:41.439" v="654" actId="700"/>
          <ac:spMkLst>
            <pc:docMk/>
            <pc:sldMk cId="2597522795" sldId="2134803563"/>
            <ac:spMk id="11" creationId="{0189CDD7-A6BC-46B2-B1C2-2776456A1563}"/>
          </ac:spMkLst>
        </pc:spChg>
        <pc:spChg chg="add del mod">
          <ac:chgData name="Pierre Cavaroc" userId="150eff99-6aed-48f0-b13c-cabd0a4b3ac2" providerId="ADAL" clId="{E623609C-0EF4-4ECB-A655-127E285B354B}" dt="2021-03-20T15:39:09.885" v="651" actId="26606"/>
          <ac:spMkLst>
            <pc:docMk/>
            <pc:sldMk cId="2597522795" sldId="2134803563"/>
            <ac:spMk id="12" creationId="{3092DD8A-843F-4ABD-97CD-EF6373D391A1}"/>
          </ac:spMkLst>
        </pc:spChg>
        <pc:spChg chg="add del mod">
          <ac:chgData name="Pierre Cavaroc" userId="150eff99-6aed-48f0-b13c-cabd0a4b3ac2" providerId="ADAL" clId="{E623609C-0EF4-4ECB-A655-127E285B354B}" dt="2021-03-20T15:39:08.869" v="649" actId="26606"/>
          <ac:spMkLst>
            <pc:docMk/>
            <pc:sldMk cId="2597522795" sldId="2134803563"/>
            <ac:spMk id="13" creationId="{147635B7-0821-4FFC-8C09-91F46C54E201}"/>
          </ac:spMkLst>
        </pc:spChg>
        <pc:spChg chg="add del mod">
          <ac:chgData name="Pierre Cavaroc" userId="150eff99-6aed-48f0-b13c-cabd0a4b3ac2" providerId="ADAL" clId="{E623609C-0EF4-4ECB-A655-127E285B354B}" dt="2021-03-20T15:39:09.885" v="651" actId="26606"/>
          <ac:spMkLst>
            <pc:docMk/>
            <pc:sldMk cId="2597522795" sldId="2134803563"/>
            <ac:spMk id="14" creationId="{A113CF83-C741-4DCC-B8D6-CBC6EBE7A0B4}"/>
          </ac:spMkLst>
        </pc:spChg>
        <pc:spChg chg="add del mod">
          <ac:chgData name="Pierre Cavaroc" userId="150eff99-6aed-48f0-b13c-cabd0a4b3ac2" providerId="ADAL" clId="{E623609C-0EF4-4ECB-A655-127E285B354B}" dt="2021-03-20T15:39:08.869" v="649" actId="26606"/>
          <ac:spMkLst>
            <pc:docMk/>
            <pc:sldMk cId="2597522795" sldId="2134803563"/>
            <ac:spMk id="15" creationId="{5D86A487-5220-479C-8B2A-55ABD4C01F27}"/>
          </ac:spMkLst>
        </pc:spChg>
        <pc:spChg chg="add del mod ord">
          <ac:chgData name="Pierre Cavaroc" userId="150eff99-6aed-48f0-b13c-cabd0a4b3ac2" providerId="ADAL" clId="{E623609C-0EF4-4ECB-A655-127E285B354B}" dt="2021-03-20T15:39:50.894" v="655" actId="700"/>
          <ac:spMkLst>
            <pc:docMk/>
            <pc:sldMk cId="2597522795" sldId="2134803563"/>
            <ac:spMk id="16" creationId="{D922D1A3-2D2A-4C40-B94F-73D5FC6EDEF7}"/>
          </ac:spMkLst>
        </pc:spChg>
        <pc:spChg chg="add del mod ord">
          <ac:chgData name="Pierre Cavaroc" userId="150eff99-6aed-48f0-b13c-cabd0a4b3ac2" providerId="ADAL" clId="{E623609C-0EF4-4ECB-A655-127E285B354B}" dt="2021-03-20T15:39:50.894" v="655" actId="700"/>
          <ac:spMkLst>
            <pc:docMk/>
            <pc:sldMk cId="2597522795" sldId="2134803563"/>
            <ac:spMk id="17" creationId="{D595DD04-9B25-444C-B677-509824095AF9}"/>
          </ac:spMkLst>
        </pc:spChg>
        <pc:spChg chg="add del mod ord">
          <ac:chgData name="Pierre Cavaroc" userId="150eff99-6aed-48f0-b13c-cabd0a4b3ac2" providerId="ADAL" clId="{E623609C-0EF4-4ECB-A655-127E285B354B}" dt="2021-03-20T15:39:50.894" v="655" actId="700"/>
          <ac:spMkLst>
            <pc:docMk/>
            <pc:sldMk cId="2597522795" sldId="2134803563"/>
            <ac:spMk id="18" creationId="{244AF2B4-830E-4D44-B5D4-D31AA4DBCB9F}"/>
          </ac:spMkLst>
        </pc:spChg>
        <pc:spChg chg="add del mod ord">
          <ac:chgData name="Pierre Cavaroc" userId="150eff99-6aed-48f0-b13c-cabd0a4b3ac2" providerId="ADAL" clId="{E623609C-0EF4-4ECB-A655-127E285B354B}" dt="2021-03-20T15:39:41.439" v="654" actId="700"/>
          <ac:spMkLst>
            <pc:docMk/>
            <pc:sldMk cId="2597522795" sldId="2134803563"/>
            <ac:spMk id="19" creationId="{DF47E092-2D33-4488-B6B0-229127B0C416}"/>
          </ac:spMkLst>
        </pc:spChg>
        <pc:spChg chg="add del mod ord">
          <ac:chgData name="Pierre Cavaroc" userId="150eff99-6aed-48f0-b13c-cabd0a4b3ac2" providerId="ADAL" clId="{E623609C-0EF4-4ECB-A655-127E285B354B}" dt="2021-03-20T15:40:12.866" v="672" actId="478"/>
          <ac:spMkLst>
            <pc:docMk/>
            <pc:sldMk cId="2597522795" sldId="2134803563"/>
            <ac:spMk id="20" creationId="{1AA2C94B-B8ED-4F74-90C9-B0C2AB4033B5}"/>
          </ac:spMkLst>
        </pc:spChg>
        <pc:spChg chg="add del mod ord">
          <ac:chgData name="Pierre Cavaroc" userId="150eff99-6aed-48f0-b13c-cabd0a4b3ac2" providerId="ADAL" clId="{E623609C-0EF4-4ECB-A655-127E285B354B}" dt="2021-03-20T17:45:02.031" v="753" actId="700"/>
          <ac:spMkLst>
            <pc:docMk/>
            <pc:sldMk cId="2597522795" sldId="2134803563"/>
            <ac:spMk id="21" creationId="{C2FEF67C-62A7-4B36-8650-68FFEA30EC48}"/>
          </ac:spMkLst>
        </pc:spChg>
        <pc:spChg chg="add del mod ord">
          <ac:chgData name="Pierre Cavaroc" userId="150eff99-6aed-48f0-b13c-cabd0a4b3ac2" providerId="ADAL" clId="{E623609C-0EF4-4ECB-A655-127E285B354B}" dt="2021-03-20T17:45:02.031" v="753" actId="700"/>
          <ac:spMkLst>
            <pc:docMk/>
            <pc:sldMk cId="2597522795" sldId="2134803563"/>
            <ac:spMk id="23" creationId="{7B317F75-05FC-416D-A2F6-3E78408F0920}"/>
          </ac:spMkLst>
        </pc:spChg>
        <pc:spChg chg="add mod ord">
          <ac:chgData name="Pierre Cavaroc" userId="150eff99-6aed-48f0-b13c-cabd0a4b3ac2" providerId="ADAL" clId="{E623609C-0EF4-4ECB-A655-127E285B354B}" dt="2021-03-20T17:45:02.031" v="753" actId="700"/>
          <ac:spMkLst>
            <pc:docMk/>
            <pc:sldMk cId="2597522795" sldId="2134803563"/>
            <ac:spMk id="24" creationId="{C3B2C7C4-CF2B-4995-B282-12C63346A631}"/>
          </ac:spMkLst>
        </pc:spChg>
        <pc:picChg chg="add del">
          <ac:chgData name="Pierre Cavaroc" userId="150eff99-6aed-48f0-b13c-cabd0a4b3ac2" providerId="ADAL" clId="{E623609C-0EF4-4ECB-A655-127E285B354B}" dt="2021-03-20T15:39:08.869" v="649" actId="26606"/>
          <ac:picMkLst>
            <pc:docMk/>
            <pc:sldMk cId="2597522795" sldId="2134803563"/>
            <ac:picMk id="9" creationId="{DB8D2762-1F81-42D9-ABCF-9150425B36C1}"/>
          </ac:picMkLst>
        </pc:picChg>
      </pc:sldChg>
      <pc:sldChg chg="addSp delSp modSp new mod modTransition modAnim chgLayout modNotesTx">
        <pc:chgData name="Pierre Cavaroc" userId="150eff99-6aed-48f0-b13c-cabd0a4b3ac2" providerId="ADAL" clId="{E623609C-0EF4-4ECB-A655-127E285B354B}" dt="2021-03-21T23:32:03.661" v="6205" actId="20577"/>
        <pc:sldMkLst>
          <pc:docMk/>
          <pc:sldMk cId="3777336187" sldId="2134803564"/>
        </pc:sldMkLst>
        <pc:spChg chg="del">
          <ac:chgData name="Pierre Cavaroc" userId="150eff99-6aed-48f0-b13c-cabd0a4b3ac2" providerId="ADAL" clId="{E623609C-0EF4-4ECB-A655-127E285B354B}" dt="2021-03-20T21:27:39.649" v="1147" actId="700"/>
          <ac:spMkLst>
            <pc:docMk/>
            <pc:sldMk cId="3777336187" sldId="2134803564"/>
            <ac:spMk id="2" creationId="{4C9DAB5D-2A86-4349-A100-00E3497D43C3}"/>
          </ac:spMkLst>
        </pc:spChg>
        <pc:spChg chg="mod ord">
          <ac:chgData name="Pierre Cavaroc" userId="150eff99-6aed-48f0-b13c-cabd0a4b3ac2" providerId="ADAL" clId="{E623609C-0EF4-4ECB-A655-127E285B354B}" dt="2021-03-20T21:52:51.296" v="1369" actId="700"/>
          <ac:spMkLst>
            <pc:docMk/>
            <pc:sldMk cId="3777336187" sldId="2134803564"/>
            <ac:spMk id="3" creationId="{B18D694B-B42D-45E2-93AC-7DA977E14BDE}"/>
          </ac:spMkLst>
        </pc:spChg>
        <pc:spChg chg="del">
          <ac:chgData name="Pierre Cavaroc" userId="150eff99-6aed-48f0-b13c-cabd0a4b3ac2" providerId="ADAL" clId="{E623609C-0EF4-4ECB-A655-127E285B354B}" dt="2021-03-20T21:27:39.649" v="1147" actId="700"/>
          <ac:spMkLst>
            <pc:docMk/>
            <pc:sldMk cId="3777336187" sldId="2134803564"/>
            <ac:spMk id="4" creationId="{58B63C85-5627-4194-92B6-C5354FD8B1C0}"/>
          </ac:spMkLst>
        </pc:spChg>
        <pc:spChg chg="add del mod ord">
          <ac:chgData name="Pierre Cavaroc" userId="150eff99-6aed-48f0-b13c-cabd0a4b3ac2" providerId="ADAL" clId="{E623609C-0EF4-4ECB-A655-127E285B354B}" dt="2021-03-20T21:52:51.296" v="1369" actId="700"/>
          <ac:spMkLst>
            <pc:docMk/>
            <pc:sldMk cId="3777336187" sldId="2134803564"/>
            <ac:spMk id="5" creationId="{9F82DC79-2739-4120-8FA7-F4D233F195ED}"/>
          </ac:spMkLst>
        </pc:spChg>
        <pc:spChg chg="add del mod ord">
          <ac:chgData name="Pierre Cavaroc" userId="150eff99-6aed-48f0-b13c-cabd0a4b3ac2" providerId="ADAL" clId="{E623609C-0EF4-4ECB-A655-127E285B354B}" dt="2021-03-20T21:52:51.296" v="1369" actId="700"/>
          <ac:spMkLst>
            <pc:docMk/>
            <pc:sldMk cId="3777336187" sldId="2134803564"/>
            <ac:spMk id="6" creationId="{2F5BB7EB-C36C-4373-BCFC-9DF84604D335}"/>
          </ac:spMkLst>
        </pc:spChg>
        <pc:spChg chg="add mod ord">
          <ac:chgData name="Pierre Cavaroc" userId="150eff99-6aed-48f0-b13c-cabd0a4b3ac2" providerId="ADAL" clId="{E623609C-0EF4-4ECB-A655-127E285B354B}" dt="2021-03-21T01:56:20.039" v="1457" actId="20577"/>
          <ac:spMkLst>
            <pc:docMk/>
            <pc:sldMk cId="3777336187" sldId="2134803564"/>
            <ac:spMk id="7" creationId="{01843830-DCCD-4FF5-9A1C-C01CB169CE62}"/>
          </ac:spMkLst>
        </pc:spChg>
        <pc:spChg chg="add del mod ord">
          <ac:chgData name="Pierre Cavaroc" userId="150eff99-6aed-48f0-b13c-cabd0a4b3ac2" providerId="ADAL" clId="{E623609C-0EF4-4ECB-A655-127E285B354B}" dt="2021-03-20T21:54:29.584" v="1383" actId="931"/>
          <ac:spMkLst>
            <pc:docMk/>
            <pc:sldMk cId="3777336187" sldId="2134803564"/>
            <ac:spMk id="8" creationId="{D915F22A-5942-4CC8-B2A8-72557910EAD0}"/>
          </ac:spMkLst>
        </pc:spChg>
        <pc:spChg chg="add del mod">
          <ac:chgData name="Pierre Cavaroc" userId="150eff99-6aed-48f0-b13c-cabd0a4b3ac2" providerId="ADAL" clId="{E623609C-0EF4-4ECB-A655-127E285B354B}" dt="2021-03-20T21:58:37.749" v="1389" actId="478"/>
          <ac:spMkLst>
            <pc:docMk/>
            <pc:sldMk cId="3777336187" sldId="2134803564"/>
            <ac:spMk id="11" creationId="{DAB4B8EA-CA90-444E-B071-F11F3E00A116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70" creationId="{ED5BA112-5158-41AF-B403-43251B9111EA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71" creationId="{9F0E6AA7-4897-477C-9B7B-B6315520645F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72" creationId="{FC660331-A024-44FE-8336-A7B8EB3BE8E7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81" creationId="{5B4D4BCD-EF3E-444E-9292-EE9E147F42BB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82" creationId="{8837D9EF-D778-4A5E-A9CD-AF6F8CBB7F43}"/>
          </ac:spMkLst>
        </pc:spChg>
        <pc:spChg chg="add del mod">
          <ac:chgData name="Pierre Cavaroc" userId="150eff99-6aed-48f0-b13c-cabd0a4b3ac2" providerId="ADAL" clId="{E623609C-0EF4-4ECB-A655-127E285B354B}" dt="2021-03-21T03:09:45.099" v="2043"/>
          <ac:spMkLst>
            <pc:docMk/>
            <pc:sldMk cId="3777336187" sldId="2134803564"/>
            <ac:spMk id="91" creationId="{BDDF92CE-108E-4389-B3E1-6C84807E4100}"/>
          </ac:spMkLst>
        </pc:spChg>
        <pc:spChg chg="add del mod">
          <ac:chgData name="Pierre Cavaroc" userId="150eff99-6aed-48f0-b13c-cabd0a4b3ac2" providerId="ADAL" clId="{E623609C-0EF4-4ECB-A655-127E285B354B}" dt="2021-03-21T03:09:45.099" v="2043"/>
          <ac:spMkLst>
            <pc:docMk/>
            <pc:sldMk cId="3777336187" sldId="2134803564"/>
            <ac:spMk id="92" creationId="{9E861145-E72C-4892-8DE6-B60116258D19}"/>
          </ac:spMkLst>
        </pc:spChg>
        <pc:spChg chg="add del mod">
          <ac:chgData name="Pierre Cavaroc" userId="150eff99-6aed-48f0-b13c-cabd0a4b3ac2" providerId="ADAL" clId="{E623609C-0EF4-4ECB-A655-127E285B354B}" dt="2021-03-21T03:09:51.520" v="2045"/>
          <ac:spMkLst>
            <pc:docMk/>
            <pc:sldMk cId="3777336187" sldId="2134803564"/>
            <ac:spMk id="100" creationId="{33C406D1-186D-404F-A5CF-0DAE76B42D23}"/>
          </ac:spMkLst>
        </pc:spChg>
        <pc:spChg chg="add del mod">
          <ac:chgData name="Pierre Cavaroc" userId="150eff99-6aed-48f0-b13c-cabd0a4b3ac2" providerId="ADAL" clId="{E623609C-0EF4-4ECB-A655-127E285B354B}" dt="2021-03-21T03:09:51.520" v="2045"/>
          <ac:spMkLst>
            <pc:docMk/>
            <pc:sldMk cId="3777336187" sldId="2134803564"/>
            <ac:spMk id="101" creationId="{FC87AD02-AE48-4D30-B973-D1AF3D483355}"/>
          </ac:spMkLst>
        </pc:spChg>
        <pc:spChg chg="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110" creationId="{144174D8-AB87-44C8-ABE2-56DAEB90C5A6}"/>
          </ac:spMkLst>
        </pc:spChg>
        <pc:spChg chg="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111" creationId="{9FD0A89E-1DA6-41ED-AF85-E61F4A0A75BE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112" creationId="{DF7B7B97-C9D3-40D4-862D-90D3F7CD400C}"/>
          </ac:spMkLst>
        </pc:spChg>
        <pc:spChg chg="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121" creationId="{FA20CCD3-1814-4FF5-B46B-805C44D80C72}"/>
          </ac:spMkLst>
        </pc:spChg>
        <pc:spChg chg="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122" creationId="{084E2ADF-6B65-4835-BF19-A9A04C879A29}"/>
          </ac:spMkLst>
        </pc:spChg>
        <pc:spChg chg="add mod">
          <ac:chgData name="Pierre Cavaroc" userId="150eff99-6aed-48f0-b13c-cabd0a4b3ac2" providerId="ADAL" clId="{E623609C-0EF4-4ECB-A655-127E285B354B}" dt="2021-03-21T14:49:26.141" v="2246" actId="1035"/>
          <ac:spMkLst>
            <pc:docMk/>
            <pc:sldMk cId="3777336187" sldId="2134803564"/>
            <ac:spMk id="123" creationId="{7955EF02-A229-49A8-AD9D-063745437307}"/>
          </ac:spMkLst>
        </pc:spChg>
        <pc:grpChg chg="add mod">
          <ac:chgData name="Pierre Cavaroc" userId="150eff99-6aed-48f0-b13c-cabd0a4b3ac2" providerId="ADAL" clId="{E623609C-0EF4-4ECB-A655-127E285B354B}" dt="2021-03-21T02:36:47.974" v="1873" actId="164"/>
          <ac:grpSpMkLst>
            <pc:docMk/>
            <pc:sldMk cId="3777336187" sldId="2134803564"/>
            <ac:grpSpMk id="69" creationId="{866FEF37-BBD1-486F-8E81-6B0B35A066DE}"/>
          </ac:grpSpMkLst>
        </pc:grpChg>
        <pc:grpChg chg="add mod">
          <ac:chgData name="Pierre Cavaroc" userId="150eff99-6aed-48f0-b13c-cabd0a4b3ac2" providerId="ADAL" clId="{E623609C-0EF4-4ECB-A655-127E285B354B}" dt="2021-03-21T02:52:26.486" v="1948" actId="164"/>
          <ac:grpSpMkLst>
            <pc:docMk/>
            <pc:sldMk cId="3777336187" sldId="2134803564"/>
            <ac:grpSpMk id="73" creationId="{AD2E0DA8-D7D3-4E42-A99C-C45B1917EB7A}"/>
          </ac:grpSpMkLst>
        </pc:grpChg>
        <pc:grpChg chg="add mod">
          <ac:chgData name="Pierre Cavaroc" userId="150eff99-6aed-48f0-b13c-cabd0a4b3ac2" providerId="ADAL" clId="{E623609C-0EF4-4ECB-A655-127E285B354B}" dt="2021-03-21T14:49:26.141" v="2246" actId="1035"/>
          <ac:grpSpMkLst>
            <pc:docMk/>
            <pc:sldMk cId="3777336187" sldId="2134803564"/>
            <ac:grpSpMk id="83" creationId="{22F687BF-5559-456E-A14F-EAF707327011}"/>
          </ac:grpSpMkLst>
        </pc:grpChg>
        <pc:grpChg chg="add mod">
          <ac:chgData name="Pierre Cavaroc" userId="150eff99-6aed-48f0-b13c-cabd0a4b3ac2" providerId="ADAL" clId="{E623609C-0EF4-4ECB-A655-127E285B354B}" dt="2021-03-21T14:49:26.141" v="2246" actId="1035"/>
          <ac:grpSpMkLst>
            <pc:docMk/>
            <pc:sldMk cId="3777336187" sldId="2134803564"/>
            <ac:grpSpMk id="102" creationId="{FD0F7DF2-A11D-4193-9926-EAC0C91A9723}"/>
          </ac:grpSpMkLst>
        </pc:grpChg>
        <pc:grpChg chg="add mod">
          <ac:chgData name="Pierre Cavaroc" userId="150eff99-6aed-48f0-b13c-cabd0a4b3ac2" providerId="ADAL" clId="{E623609C-0EF4-4ECB-A655-127E285B354B}" dt="2021-03-21T14:49:26.141" v="2246" actId="1035"/>
          <ac:grpSpMkLst>
            <pc:docMk/>
            <pc:sldMk cId="3777336187" sldId="2134803564"/>
            <ac:grpSpMk id="113" creationId="{85117123-D19B-40E5-AE6A-17BD84115498}"/>
          </ac:grpSpMkLst>
        </pc:grpChg>
        <pc:graphicFrameChg chg="add del mod ord modGraphic">
          <ac:chgData name="Pierre Cavaroc" userId="150eff99-6aed-48f0-b13c-cabd0a4b3ac2" providerId="ADAL" clId="{E623609C-0EF4-4ECB-A655-127E285B354B}" dt="2021-03-20T21:54:49.720" v="1388" actId="478"/>
          <ac:graphicFrameMkLst>
            <pc:docMk/>
            <pc:sldMk cId="3777336187" sldId="2134803564"/>
            <ac:graphicFrameMk id="9" creationId="{9E0C1AB2-075F-4E33-AE18-5F68BBA37808}"/>
          </ac:graphicFrameMkLst>
        </pc:graphicFrameChg>
        <pc:picChg chg="add del mod">
          <ac:chgData name="Pierre Cavaroc" userId="150eff99-6aed-48f0-b13c-cabd0a4b3ac2" providerId="ADAL" clId="{E623609C-0EF4-4ECB-A655-127E285B354B}" dt="2021-03-21T01:54:48.440" v="1422" actId="478"/>
          <ac:picMkLst>
            <pc:docMk/>
            <pc:sldMk cId="3777336187" sldId="2134803564"/>
            <ac:picMk id="13" creationId="{4D765FB3-5BE7-461B-ABE5-912CC6FC3C1F}"/>
          </ac:picMkLst>
        </pc:picChg>
        <pc:picChg chg="add del mod">
          <ac:chgData name="Pierre Cavaroc" userId="150eff99-6aed-48f0-b13c-cabd0a4b3ac2" providerId="ADAL" clId="{E623609C-0EF4-4ECB-A655-127E285B354B}" dt="2021-03-21T01:54:48.440" v="1422" actId="478"/>
          <ac:picMkLst>
            <pc:docMk/>
            <pc:sldMk cId="3777336187" sldId="2134803564"/>
            <ac:picMk id="15" creationId="{36F989B4-EE39-4C99-B043-6264DF323901}"/>
          </ac:picMkLst>
        </pc:picChg>
        <pc:picChg chg="add del mod">
          <ac:chgData name="Pierre Cavaroc" userId="150eff99-6aed-48f0-b13c-cabd0a4b3ac2" providerId="ADAL" clId="{E623609C-0EF4-4ECB-A655-127E285B354B}" dt="2021-03-21T02:11:39.718" v="1561" actId="478"/>
          <ac:picMkLst>
            <pc:docMk/>
            <pc:sldMk cId="3777336187" sldId="2134803564"/>
            <ac:picMk id="17" creationId="{F7B78BE8-F05B-4E90-A9BA-281A1702E8A6}"/>
          </ac:picMkLst>
        </pc:picChg>
        <pc:picChg chg="add del mod">
          <ac:chgData name="Pierre Cavaroc" userId="150eff99-6aed-48f0-b13c-cabd0a4b3ac2" providerId="ADAL" clId="{E623609C-0EF4-4ECB-A655-127E285B354B}" dt="2021-03-21T02:06:24.200" v="1512" actId="478"/>
          <ac:picMkLst>
            <pc:docMk/>
            <pc:sldMk cId="3777336187" sldId="2134803564"/>
            <ac:picMk id="19" creationId="{AA7995EC-5BEF-49BD-BD94-1717CFBB7397}"/>
          </ac:picMkLst>
        </pc:picChg>
        <pc:picChg chg="add del mod">
          <ac:chgData name="Pierre Cavaroc" userId="150eff99-6aed-48f0-b13c-cabd0a4b3ac2" providerId="ADAL" clId="{E623609C-0EF4-4ECB-A655-127E285B354B}" dt="2021-03-21T02:07:55.390" v="1515" actId="478"/>
          <ac:picMkLst>
            <pc:docMk/>
            <pc:sldMk cId="3777336187" sldId="2134803564"/>
            <ac:picMk id="21" creationId="{D582E5D6-8C25-424C-A169-8EBDEA504D22}"/>
          </ac:picMkLst>
        </pc:picChg>
        <pc:picChg chg="add del mod">
          <ac:chgData name="Pierre Cavaroc" userId="150eff99-6aed-48f0-b13c-cabd0a4b3ac2" providerId="ADAL" clId="{E623609C-0EF4-4ECB-A655-127E285B354B}" dt="2021-03-21T02:11:28.854" v="1555" actId="478"/>
          <ac:picMkLst>
            <pc:docMk/>
            <pc:sldMk cId="3777336187" sldId="2134803564"/>
            <ac:picMk id="23" creationId="{34C3AA72-7AB0-4199-B435-8D4C4C1C38B6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25" creationId="{C5F261E9-66E4-4E7E-B4FA-AD55E177C691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27" creationId="{7C1CCB90-BB1C-4B29-8C28-54EB62852BBC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29" creationId="{94F86EFD-95F4-4C61-A103-A6BF729966D8}"/>
          </ac:picMkLst>
        </pc:picChg>
        <pc:picChg chg="add del mod">
          <ac:chgData name="Pierre Cavaroc" userId="150eff99-6aed-48f0-b13c-cabd0a4b3ac2" providerId="ADAL" clId="{E623609C-0EF4-4ECB-A655-127E285B354B}" dt="2021-03-21T02:08:40.293" v="1524" actId="478"/>
          <ac:picMkLst>
            <pc:docMk/>
            <pc:sldMk cId="3777336187" sldId="2134803564"/>
            <ac:picMk id="31" creationId="{88903FF1-9738-4497-95E8-CE2FA9A38E03}"/>
          </ac:picMkLst>
        </pc:picChg>
        <pc:picChg chg="add del mod">
          <ac:chgData name="Pierre Cavaroc" userId="150eff99-6aed-48f0-b13c-cabd0a4b3ac2" providerId="ADAL" clId="{E623609C-0EF4-4ECB-A655-127E285B354B}" dt="2021-03-21T02:08:52.342" v="1528" actId="478"/>
          <ac:picMkLst>
            <pc:docMk/>
            <pc:sldMk cId="3777336187" sldId="2134803564"/>
            <ac:picMk id="33" creationId="{E0640FB2-52C7-4ABE-A705-0EB3181017ED}"/>
          </ac:picMkLst>
        </pc:picChg>
        <pc:picChg chg="add del mod">
          <ac:chgData name="Pierre Cavaroc" userId="150eff99-6aed-48f0-b13c-cabd0a4b3ac2" providerId="ADAL" clId="{E623609C-0EF4-4ECB-A655-127E285B354B}" dt="2021-03-21T02:09:07.319" v="1531" actId="478"/>
          <ac:picMkLst>
            <pc:docMk/>
            <pc:sldMk cId="3777336187" sldId="2134803564"/>
            <ac:picMk id="35" creationId="{00C98CDA-C5E3-4AB1-BA3C-E16533245FC1}"/>
          </ac:picMkLst>
        </pc:picChg>
        <pc:picChg chg="add del mod">
          <ac:chgData name="Pierre Cavaroc" userId="150eff99-6aed-48f0-b13c-cabd0a4b3ac2" providerId="ADAL" clId="{E623609C-0EF4-4ECB-A655-127E285B354B}" dt="2021-03-21T02:09:14.302" v="1534" actId="478"/>
          <ac:picMkLst>
            <pc:docMk/>
            <pc:sldMk cId="3777336187" sldId="2134803564"/>
            <ac:picMk id="37" creationId="{4257B162-18BE-404E-AD80-4E8ADCB96544}"/>
          </ac:picMkLst>
        </pc:picChg>
        <pc:picChg chg="add del mod">
          <ac:chgData name="Pierre Cavaroc" userId="150eff99-6aed-48f0-b13c-cabd0a4b3ac2" providerId="ADAL" clId="{E623609C-0EF4-4ECB-A655-127E285B354B}" dt="2021-03-21T02:09:37.166" v="1537" actId="478"/>
          <ac:picMkLst>
            <pc:docMk/>
            <pc:sldMk cId="3777336187" sldId="2134803564"/>
            <ac:picMk id="39" creationId="{582E4259-056F-423A-BEF7-8D5AB216F69E}"/>
          </ac:picMkLst>
        </pc:picChg>
        <pc:picChg chg="add del mod">
          <ac:chgData name="Pierre Cavaroc" userId="150eff99-6aed-48f0-b13c-cabd0a4b3ac2" providerId="ADAL" clId="{E623609C-0EF4-4ECB-A655-127E285B354B}" dt="2021-03-21T02:10:02.143" v="1544" actId="478"/>
          <ac:picMkLst>
            <pc:docMk/>
            <pc:sldMk cId="3777336187" sldId="2134803564"/>
            <ac:picMk id="41" creationId="{3DBB104E-9F6C-41D5-A09F-1786183F6376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43" creationId="{B0578D10-33F3-46ED-AABD-983DB7625086}"/>
          </ac:picMkLst>
        </pc:picChg>
        <pc:picChg chg="add del mod">
          <ac:chgData name="Pierre Cavaroc" userId="150eff99-6aed-48f0-b13c-cabd0a4b3ac2" providerId="ADAL" clId="{E623609C-0EF4-4ECB-A655-127E285B354B}" dt="2021-03-21T02:10:36.853" v="1547" actId="478"/>
          <ac:picMkLst>
            <pc:docMk/>
            <pc:sldMk cId="3777336187" sldId="2134803564"/>
            <ac:picMk id="45" creationId="{C61E64CB-76DD-42AE-A903-2BF15A0624BE}"/>
          </ac:picMkLst>
        </pc:picChg>
        <pc:picChg chg="add del mod">
          <ac:chgData name="Pierre Cavaroc" userId="150eff99-6aed-48f0-b13c-cabd0a4b3ac2" providerId="ADAL" clId="{E623609C-0EF4-4ECB-A655-127E285B354B}" dt="2021-03-21T02:10:59.671" v="1551" actId="478"/>
          <ac:picMkLst>
            <pc:docMk/>
            <pc:sldMk cId="3777336187" sldId="2134803564"/>
            <ac:picMk id="47" creationId="{F15AF9A4-6025-433E-A459-FE53AB222105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49" creationId="{49A3272D-9A5D-4847-9097-50337BFF02FB}"/>
          </ac:picMkLst>
        </pc:picChg>
        <pc:picChg chg="add del mod">
          <ac:chgData name="Pierre Cavaroc" userId="150eff99-6aed-48f0-b13c-cabd0a4b3ac2" providerId="ADAL" clId="{E623609C-0EF4-4ECB-A655-127E285B354B}" dt="2021-03-21T02:11:33.118" v="1557" actId="478"/>
          <ac:picMkLst>
            <pc:docMk/>
            <pc:sldMk cId="3777336187" sldId="2134803564"/>
            <ac:picMk id="51" creationId="{1884A5A4-FE58-41F7-BB6A-2C1CCEDE8270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53" creationId="{629C8347-8192-41DC-BF0C-1C9D28319F60}"/>
          </ac:picMkLst>
        </pc:picChg>
        <pc:picChg chg="add del mod">
          <ac:chgData name="Pierre Cavaroc" userId="150eff99-6aed-48f0-b13c-cabd0a4b3ac2" providerId="ADAL" clId="{E623609C-0EF4-4ECB-A655-127E285B354B}" dt="2021-03-21T02:11:55.461" v="1566" actId="478"/>
          <ac:picMkLst>
            <pc:docMk/>
            <pc:sldMk cId="3777336187" sldId="2134803564"/>
            <ac:picMk id="55" creationId="{BDED3A33-3EB9-44B0-838C-EB91573BEE8F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57" creationId="{3CEFC1E0-B5CD-423C-AC00-C535844165D3}"/>
          </ac:picMkLst>
        </pc:picChg>
        <pc:picChg chg="add del mod">
          <ac:chgData name="Pierre Cavaroc" userId="150eff99-6aed-48f0-b13c-cabd0a4b3ac2" providerId="ADAL" clId="{E623609C-0EF4-4ECB-A655-127E285B354B}" dt="2021-03-21T02:13:52.125" v="1677" actId="478"/>
          <ac:picMkLst>
            <pc:docMk/>
            <pc:sldMk cId="3777336187" sldId="2134803564"/>
            <ac:picMk id="59" creationId="{5FAA92EF-F373-4F70-BE59-BB8680DDCFD1}"/>
          </ac:picMkLst>
        </pc:picChg>
        <pc:picChg chg="add del mod">
          <ac:chgData name="Pierre Cavaroc" userId="150eff99-6aed-48f0-b13c-cabd0a4b3ac2" providerId="ADAL" clId="{E623609C-0EF4-4ECB-A655-127E285B354B}" dt="2021-03-21T02:14:21.582" v="1705" actId="478"/>
          <ac:picMkLst>
            <pc:docMk/>
            <pc:sldMk cId="3777336187" sldId="2134803564"/>
            <ac:picMk id="61" creationId="{D18A39AB-7DB4-4FA9-B982-5B0C90141AB6}"/>
          </ac:picMkLst>
        </pc:picChg>
        <pc:picChg chg="add del mod">
          <ac:chgData name="Pierre Cavaroc" userId="150eff99-6aed-48f0-b13c-cabd0a4b3ac2" providerId="ADAL" clId="{E623609C-0EF4-4ECB-A655-127E285B354B}" dt="2021-03-21T02:14:54.445" v="1707" actId="478"/>
          <ac:picMkLst>
            <pc:docMk/>
            <pc:sldMk cId="3777336187" sldId="2134803564"/>
            <ac:picMk id="63" creationId="{40DFC9A3-94D7-486D-9B9E-E74F0BDB3F1A}"/>
          </ac:picMkLst>
        </pc:picChg>
        <pc:picChg chg="add del mod">
          <ac:chgData name="Pierre Cavaroc" userId="150eff99-6aed-48f0-b13c-cabd0a4b3ac2" providerId="ADAL" clId="{E623609C-0EF4-4ECB-A655-127E285B354B}" dt="2021-03-21T02:15:17.269" v="1709" actId="478"/>
          <ac:picMkLst>
            <pc:docMk/>
            <pc:sldMk cId="3777336187" sldId="2134803564"/>
            <ac:picMk id="65" creationId="{24B64BBA-9317-47C5-8BDC-37F7C9CE94F2}"/>
          </ac:picMkLst>
        </pc:picChg>
        <pc:picChg chg="add del mod">
          <ac:chgData name="Pierre Cavaroc" userId="150eff99-6aed-48f0-b13c-cabd0a4b3ac2" providerId="ADAL" clId="{E623609C-0EF4-4ECB-A655-127E285B354B}" dt="2021-03-21T02:15:49.358" v="1711" actId="478"/>
          <ac:picMkLst>
            <pc:docMk/>
            <pc:sldMk cId="3777336187" sldId="2134803564"/>
            <ac:picMk id="67" creationId="{5D92865B-6641-403E-9A80-1E2ADF8C76E7}"/>
          </ac:picMkLst>
        </pc:picChg>
        <pc:picChg chg="add mod">
          <ac:chgData name="Pierre Cavaroc" userId="150eff99-6aed-48f0-b13c-cabd0a4b3ac2" providerId="ADAL" clId="{E623609C-0EF4-4ECB-A655-127E285B354B}" dt="2021-03-21T02:34:39.337" v="1858" actId="571"/>
          <ac:picMkLst>
            <pc:docMk/>
            <pc:sldMk cId="3777336187" sldId="2134803564"/>
            <ac:picMk id="68" creationId="{CC01BDCF-5642-4593-B413-B73DA495FC79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74" creationId="{F71C32F1-330D-4669-A3C5-A3773AF27A64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75" creationId="{33CEEA4C-FF14-4E69-AC46-F7254C0919D2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76" creationId="{9848C28C-2B23-49D0-8A10-A9CF58BBD456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77" creationId="{10D0D486-D072-4745-B6AD-49FCC8998DCA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78" creationId="{DE693DC7-D445-42F1-A83A-81FA3365D3ED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79" creationId="{A32FE88A-6D67-4E39-8B90-88944E4F74BC}"/>
          </ac:picMkLst>
        </pc:picChg>
        <pc:picChg chg="add 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80" creationId="{E8B81BC5-D781-4F43-B24D-D4A26DA8343D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84" creationId="{EF57361A-2C3B-45BC-B9DC-2983BB952155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85" creationId="{C408341D-E2C4-44AE-8AB8-E5E9B7E62323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86" creationId="{57FD4F57-1241-4932-A4BA-ECC686CBEFAC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87" creationId="{DFCDE2A9-5249-4577-8620-B44C4141C9C3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88" creationId="{9E0D4C20-6999-4A59-B5D2-28F9E2B458D2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89" creationId="{0B47BBCD-2ABC-4954-8B23-F3FB89D19704}"/>
          </ac:picMkLst>
        </pc:picChg>
        <pc:picChg chg="add del mod">
          <ac:chgData name="Pierre Cavaroc" userId="150eff99-6aed-48f0-b13c-cabd0a4b3ac2" providerId="ADAL" clId="{E623609C-0EF4-4ECB-A655-127E285B354B}" dt="2021-03-21T03:09:45.099" v="2043"/>
          <ac:picMkLst>
            <pc:docMk/>
            <pc:sldMk cId="3777336187" sldId="2134803564"/>
            <ac:picMk id="90" creationId="{E593BB04-AFC0-4A21-A101-0FAA0B10D5DC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3" creationId="{A60902A2-7176-451A-92E5-7F7F19575DE2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4" creationId="{652C4026-476B-4695-A514-4A22E8BB3710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5" creationId="{A64F3CC2-3C57-4755-83C3-3C624A77A530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6" creationId="{2E85F79D-FC0E-4639-B134-7CC5A4ED63FD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7" creationId="{39D37EC5-377A-436C-8D98-C78609189EAA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8" creationId="{6AD006D7-5550-4D93-BBD0-C0EDAC416068}"/>
          </ac:picMkLst>
        </pc:picChg>
        <pc:picChg chg="add del mod">
          <ac:chgData name="Pierre Cavaroc" userId="150eff99-6aed-48f0-b13c-cabd0a4b3ac2" providerId="ADAL" clId="{E623609C-0EF4-4ECB-A655-127E285B354B}" dt="2021-03-21T03:09:51.520" v="2045"/>
          <ac:picMkLst>
            <pc:docMk/>
            <pc:sldMk cId="3777336187" sldId="2134803564"/>
            <ac:picMk id="99" creationId="{F8D2B0E1-A025-49C4-A5A7-86FDED9CCA51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3" creationId="{8B5BB666-1E6F-4BF4-8FA1-EE15BF5196D1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4" creationId="{7AEDE537-F6F4-47CD-ADA7-A1FEABCA3803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5" creationId="{2B840043-1975-4B53-82CE-1EF5A18F07AC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6" creationId="{C667CA02-563A-4230-BC85-6010C983E80D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7" creationId="{682A2BA2-93E1-41C3-ABBC-84061F3B5F1C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8" creationId="{B5441CB0-C03D-4ED2-BC2E-ED681AC21239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09" creationId="{772F3A46-6CF8-41C4-ACCE-7BFF70F81C28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14" creationId="{7019C403-3EA1-4081-927C-5DADAB320ECD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15" creationId="{75D938F0-3AB1-4AED-BBF6-6A93B797478C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16" creationId="{D017E911-6BB9-4FEB-AED5-F030F2B80D42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17" creationId="{35C0B020-C4DA-4E6B-BEC3-2F03EB13C52D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18" creationId="{1DF94AA7-C451-4149-95B0-DF5F90EDCA80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19" creationId="{40FAE607-36C2-4D62-B51A-4A2A1998CE39}"/>
          </ac:picMkLst>
        </pc:picChg>
        <pc:picChg chg="mod">
          <ac:chgData name="Pierre Cavaroc" userId="150eff99-6aed-48f0-b13c-cabd0a4b3ac2" providerId="ADAL" clId="{E623609C-0EF4-4ECB-A655-127E285B354B}" dt="2021-03-21T14:49:26.141" v="2246" actId="1035"/>
          <ac:picMkLst>
            <pc:docMk/>
            <pc:sldMk cId="3777336187" sldId="2134803564"/>
            <ac:picMk id="120" creationId="{3DB9A6FD-771F-42E8-9E86-DE59C62C6D20}"/>
          </ac:picMkLst>
        </pc:picChg>
      </pc:sldChg>
      <pc:sldChg chg="addSp delSp modSp new del mod">
        <pc:chgData name="Pierre Cavaroc" userId="150eff99-6aed-48f0-b13c-cabd0a4b3ac2" providerId="ADAL" clId="{E623609C-0EF4-4ECB-A655-127E285B354B}" dt="2021-03-20T17:51:59.680" v="789" actId="47"/>
        <pc:sldMkLst>
          <pc:docMk/>
          <pc:sldMk cId="4280802767" sldId="2134803564"/>
        </pc:sldMkLst>
        <pc:spChg chg="del">
          <ac:chgData name="Pierre Cavaroc" userId="150eff99-6aed-48f0-b13c-cabd0a4b3ac2" providerId="ADAL" clId="{E623609C-0EF4-4ECB-A655-127E285B354B}" dt="2021-03-20T17:51:07.738" v="787" actId="931"/>
          <ac:spMkLst>
            <pc:docMk/>
            <pc:sldMk cId="4280802767" sldId="2134803564"/>
            <ac:spMk id="4" creationId="{4B188F81-586D-43EC-8B2D-0B6D77DAFE94}"/>
          </ac:spMkLst>
        </pc:spChg>
        <pc:picChg chg="add mod">
          <ac:chgData name="Pierre Cavaroc" userId="150eff99-6aed-48f0-b13c-cabd0a4b3ac2" providerId="ADAL" clId="{E623609C-0EF4-4ECB-A655-127E285B354B}" dt="2021-03-20T17:51:09.234" v="788" actId="1076"/>
          <ac:picMkLst>
            <pc:docMk/>
            <pc:sldMk cId="4280802767" sldId="2134803564"/>
            <ac:picMk id="6" creationId="{6568CC53-30CD-4452-9C14-18CF8CBDF994}"/>
          </ac:picMkLst>
        </pc:picChg>
      </pc:sldChg>
      <pc:sldChg chg="addSp delSp modSp new mod modTransition modNotesTx">
        <pc:chgData name="Pierre Cavaroc" userId="150eff99-6aed-48f0-b13c-cabd0a4b3ac2" providerId="ADAL" clId="{E623609C-0EF4-4ECB-A655-127E285B354B}" dt="2021-03-21T23:31:28.088" v="6194" actId="113"/>
        <pc:sldMkLst>
          <pc:docMk/>
          <pc:sldMk cId="2813419158" sldId="2134803565"/>
        </pc:sldMkLst>
        <pc:spChg chg="mod">
          <ac:chgData name="Pierre Cavaroc" userId="150eff99-6aed-48f0-b13c-cabd0a4b3ac2" providerId="ADAL" clId="{E623609C-0EF4-4ECB-A655-127E285B354B}" dt="2021-03-21T15:08:24.680" v="2452" actId="1035"/>
          <ac:spMkLst>
            <pc:docMk/>
            <pc:sldMk cId="2813419158" sldId="2134803565"/>
            <ac:spMk id="3" creationId="{6390D96E-1FC7-4E8E-B1BE-B2BB60B23F54}"/>
          </ac:spMkLst>
        </pc:spChg>
        <pc:spChg chg="mod">
          <ac:chgData name="Pierre Cavaroc" userId="150eff99-6aed-48f0-b13c-cabd0a4b3ac2" providerId="ADAL" clId="{E623609C-0EF4-4ECB-A655-127E285B354B}" dt="2021-03-21T14:50:21.617" v="2260" actId="20577"/>
          <ac:spMkLst>
            <pc:docMk/>
            <pc:sldMk cId="2813419158" sldId="2134803565"/>
            <ac:spMk id="4" creationId="{A133A25D-B860-489F-A59A-0B08A8752193}"/>
          </ac:spMkLst>
        </pc:spChg>
        <pc:spChg chg="add mod">
          <ac:chgData name="Pierre Cavaroc" userId="150eff99-6aed-48f0-b13c-cabd0a4b3ac2" providerId="ADAL" clId="{E623609C-0EF4-4ECB-A655-127E285B354B}" dt="2021-03-21T23:25:30.206" v="6144" actId="20577"/>
          <ac:spMkLst>
            <pc:docMk/>
            <pc:sldMk cId="2813419158" sldId="2134803565"/>
            <ac:spMk id="5" creationId="{BCCBF61D-77C2-42EC-B3EE-009CC62AF4E6}"/>
          </ac:spMkLst>
        </pc:spChg>
        <pc:spChg chg="add mod">
          <ac:chgData name="Pierre Cavaroc" userId="150eff99-6aed-48f0-b13c-cabd0a4b3ac2" providerId="ADAL" clId="{E623609C-0EF4-4ECB-A655-127E285B354B}" dt="2021-03-21T16:27:38.538" v="3041" actId="207"/>
          <ac:spMkLst>
            <pc:docMk/>
            <pc:sldMk cId="2813419158" sldId="2134803565"/>
            <ac:spMk id="6" creationId="{BB7BA6AE-B7C6-4E09-8D58-46CE91DEE7CA}"/>
          </ac:spMkLst>
        </pc:spChg>
        <pc:spChg chg="add del mod">
          <ac:chgData name="Pierre Cavaroc" userId="150eff99-6aed-48f0-b13c-cabd0a4b3ac2" providerId="ADAL" clId="{E623609C-0EF4-4ECB-A655-127E285B354B}" dt="2021-03-21T15:04:00.488" v="2415" actId="478"/>
          <ac:spMkLst>
            <pc:docMk/>
            <pc:sldMk cId="2813419158" sldId="2134803565"/>
            <ac:spMk id="11" creationId="{5376B748-65E2-4C5D-A8E0-6D4C3C3ECCA6}"/>
          </ac:spMkLst>
        </pc:spChg>
        <pc:spChg chg="add mod">
          <ac:chgData name="Pierre Cavaroc" userId="150eff99-6aed-48f0-b13c-cabd0a4b3ac2" providerId="ADAL" clId="{E623609C-0EF4-4ECB-A655-127E285B354B}" dt="2021-03-21T15:08:40.512" v="2454" actId="1035"/>
          <ac:spMkLst>
            <pc:docMk/>
            <pc:sldMk cId="2813419158" sldId="2134803565"/>
            <ac:spMk id="12" creationId="{751817DE-8AB8-4C84-9E00-CFEE0B03A3A0}"/>
          </ac:spMkLst>
        </pc:spChg>
        <pc:spChg chg="add mod">
          <ac:chgData name="Pierre Cavaroc" userId="150eff99-6aed-48f0-b13c-cabd0a4b3ac2" providerId="ADAL" clId="{E623609C-0EF4-4ECB-A655-127E285B354B}" dt="2021-03-21T16:23:18.199" v="3009" actId="1076"/>
          <ac:spMkLst>
            <pc:docMk/>
            <pc:sldMk cId="2813419158" sldId="2134803565"/>
            <ac:spMk id="13" creationId="{0C5B20E6-C000-4F14-A786-C77B6B745340}"/>
          </ac:spMkLst>
        </pc:spChg>
        <pc:picChg chg="add del mod">
          <ac:chgData name="Pierre Cavaroc" userId="150eff99-6aed-48f0-b13c-cabd0a4b3ac2" providerId="ADAL" clId="{E623609C-0EF4-4ECB-A655-127E285B354B}" dt="2021-03-21T14:59:13.476" v="2364" actId="478"/>
          <ac:picMkLst>
            <pc:docMk/>
            <pc:sldMk cId="2813419158" sldId="2134803565"/>
            <ac:picMk id="8" creationId="{6C5F679B-3A1B-4825-838D-7980D0D7EAEB}"/>
          </ac:picMkLst>
        </pc:picChg>
        <pc:picChg chg="add mod">
          <ac:chgData name="Pierre Cavaroc" userId="150eff99-6aed-48f0-b13c-cabd0a4b3ac2" providerId="ADAL" clId="{E623609C-0EF4-4ECB-A655-127E285B354B}" dt="2021-03-21T15:07:48.341" v="2446" actId="1076"/>
          <ac:picMkLst>
            <pc:docMk/>
            <pc:sldMk cId="2813419158" sldId="2134803565"/>
            <ac:picMk id="10" creationId="{E660D1E1-4814-45DA-872C-C12C6FB83DDD}"/>
          </ac:picMkLst>
        </pc:picChg>
      </pc:sldChg>
      <pc:sldChg chg="addSp delSp modSp new mod modTransition modAnim modNotesTx">
        <pc:chgData name="Pierre Cavaroc" userId="150eff99-6aed-48f0-b13c-cabd0a4b3ac2" providerId="ADAL" clId="{E623609C-0EF4-4ECB-A655-127E285B354B}" dt="2021-03-21T23:30:45.753" v="6153" actId="113"/>
        <pc:sldMkLst>
          <pc:docMk/>
          <pc:sldMk cId="1090714715" sldId="2134803566"/>
        </pc:sldMkLst>
        <pc:spChg chg="del">
          <ac:chgData name="Pierre Cavaroc" userId="150eff99-6aed-48f0-b13c-cabd0a4b3ac2" providerId="ADAL" clId="{E623609C-0EF4-4ECB-A655-127E285B354B}" dt="2021-03-21T15:18:55.775" v="2535" actId="478"/>
          <ac:spMkLst>
            <pc:docMk/>
            <pc:sldMk cId="1090714715" sldId="2134803566"/>
            <ac:spMk id="3" creationId="{A217E1E9-B0E3-4ECF-87EF-8715244B4B2A}"/>
          </ac:spMkLst>
        </pc:spChg>
        <pc:spChg chg="mod">
          <ac:chgData name="Pierre Cavaroc" userId="150eff99-6aed-48f0-b13c-cabd0a4b3ac2" providerId="ADAL" clId="{E623609C-0EF4-4ECB-A655-127E285B354B}" dt="2021-03-21T15:25:06.569" v="2583" actId="20577"/>
          <ac:spMkLst>
            <pc:docMk/>
            <pc:sldMk cId="1090714715" sldId="2134803566"/>
            <ac:spMk id="4" creationId="{C380DB37-DE6C-4993-A257-4C5C00E36E71}"/>
          </ac:spMkLst>
        </pc:spChg>
        <pc:spChg chg="add del mod">
          <ac:chgData name="Pierre Cavaroc" userId="150eff99-6aed-48f0-b13c-cabd0a4b3ac2" providerId="ADAL" clId="{E623609C-0EF4-4ECB-A655-127E285B354B}" dt="2021-03-21T15:46:17.549" v="2638" actId="478"/>
          <ac:spMkLst>
            <pc:docMk/>
            <pc:sldMk cId="1090714715" sldId="2134803566"/>
            <ac:spMk id="19" creationId="{78EC8B9A-CFF9-414C-AF92-B377AABAC300}"/>
          </ac:spMkLst>
        </pc:spChg>
        <pc:spChg chg="add del mod">
          <ac:chgData name="Pierre Cavaroc" userId="150eff99-6aed-48f0-b13c-cabd0a4b3ac2" providerId="ADAL" clId="{E623609C-0EF4-4ECB-A655-127E285B354B}" dt="2021-03-21T15:47:27.861" v="2665" actId="478"/>
          <ac:spMkLst>
            <pc:docMk/>
            <pc:sldMk cId="1090714715" sldId="2134803566"/>
            <ac:spMk id="20" creationId="{27DBE684-F103-4885-B006-F6708E3EA961}"/>
          </ac:spMkLst>
        </pc:spChg>
        <pc:picChg chg="add mod">
          <ac:chgData name="Pierre Cavaroc" userId="150eff99-6aed-48f0-b13c-cabd0a4b3ac2" providerId="ADAL" clId="{E623609C-0EF4-4ECB-A655-127E285B354B}" dt="2021-03-21T15:49:32.057" v="2724" actId="1076"/>
          <ac:picMkLst>
            <pc:docMk/>
            <pc:sldMk cId="1090714715" sldId="2134803566"/>
            <ac:picMk id="6" creationId="{F2BC3F63-D981-4AB6-89FA-502D7FBE7AD6}"/>
          </ac:picMkLst>
        </pc:picChg>
        <pc:picChg chg="add mod">
          <ac:chgData name="Pierre Cavaroc" userId="150eff99-6aed-48f0-b13c-cabd0a4b3ac2" providerId="ADAL" clId="{E623609C-0EF4-4ECB-A655-127E285B354B}" dt="2021-03-21T15:49:00.038" v="2720" actId="14100"/>
          <ac:picMkLst>
            <pc:docMk/>
            <pc:sldMk cId="1090714715" sldId="2134803566"/>
            <ac:picMk id="8" creationId="{84A13FEE-5E45-4A3D-BCAF-7C92A2E30B85}"/>
          </ac:picMkLst>
        </pc:picChg>
        <pc:picChg chg="add mod">
          <ac:chgData name="Pierre Cavaroc" userId="150eff99-6aed-48f0-b13c-cabd0a4b3ac2" providerId="ADAL" clId="{E623609C-0EF4-4ECB-A655-127E285B354B}" dt="2021-03-21T15:49:24.750" v="2723" actId="1076"/>
          <ac:picMkLst>
            <pc:docMk/>
            <pc:sldMk cId="1090714715" sldId="2134803566"/>
            <ac:picMk id="10" creationId="{5A2D2A44-5E47-49AF-93E9-53095057307A}"/>
          </ac:picMkLst>
        </pc:picChg>
        <pc:picChg chg="add mod">
          <ac:chgData name="Pierre Cavaroc" userId="150eff99-6aed-48f0-b13c-cabd0a4b3ac2" providerId="ADAL" clId="{E623609C-0EF4-4ECB-A655-127E285B354B}" dt="2021-03-21T15:50:36.101" v="2738" actId="1036"/>
          <ac:picMkLst>
            <pc:docMk/>
            <pc:sldMk cId="1090714715" sldId="2134803566"/>
            <ac:picMk id="12" creationId="{FFAE4BC3-B8F1-4C4A-B439-3AC1795B6393}"/>
          </ac:picMkLst>
        </pc:picChg>
        <pc:picChg chg="add mod">
          <ac:chgData name="Pierre Cavaroc" userId="150eff99-6aed-48f0-b13c-cabd0a4b3ac2" providerId="ADAL" clId="{E623609C-0EF4-4ECB-A655-127E285B354B}" dt="2021-03-21T15:50:36.101" v="2738" actId="1036"/>
          <ac:picMkLst>
            <pc:docMk/>
            <pc:sldMk cId="1090714715" sldId="2134803566"/>
            <ac:picMk id="14" creationId="{4975BEA8-1D1F-45EE-84B7-6B29A11BB8C6}"/>
          </ac:picMkLst>
        </pc:picChg>
        <pc:picChg chg="add mod">
          <ac:chgData name="Pierre Cavaroc" userId="150eff99-6aed-48f0-b13c-cabd0a4b3ac2" providerId="ADAL" clId="{E623609C-0EF4-4ECB-A655-127E285B354B}" dt="2021-03-21T15:50:36.101" v="2738" actId="1036"/>
          <ac:picMkLst>
            <pc:docMk/>
            <pc:sldMk cId="1090714715" sldId="2134803566"/>
            <ac:picMk id="16" creationId="{CD5EA2D3-EB8D-4969-9156-0535C39FB917}"/>
          </ac:picMkLst>
        </pc:picChg>
        <pc:picChg chg="add mod">
          <ac:chgData name="Pierre Cavaroc" userId="150eff99-6aed-48f0-b13c-cabd0a4b3ac2" providerId="ADAL" clId="{E623609C-0EF4-4ECB-A655-127E285B354B}" dt="2021-03-21T16:51:57.620" v="3259" actId="1076"/>
          <ac:picMkLst>
            <pc:docMk/>
            <pc:sldMk cId="1090714715" sldId="2134803566"/>
            <ac:picMk id="18" creationId="{7AB90995-AF77-4103-AB06-CD5F2877EA64}"/>
          </ac:picMkLst>
        </pc:picChg>
      </pc:sldChg>
      <pc:sldChg chg="addSp delSp modSp new del mod modClrScheme chgLayout">
        <pc:chgData name="Pierre Cavaroc" userId="150eff99-6aed-48f0-b13c-cabd0a4b3ac2" providerId="ADAL" clId="{E623609C-0EF4-4ECB-A655-127E285B354B}" dt="2021-03-21T15:14:25.388" v="2521" actId="2696"/>
        <pc:sldMkLst>
          <pc:docMk/>
          <pc:sldMk cId="1664383572" sldId="2134803567"/>
        </pc:sldMkLst>
        <pc:spChg chg="mod ord">
          <ac:chgData name="Pierre Cavaroc" userId="150eff99-6aed-48f0-b13c-cabd0a4b3ac2" providerId="ADAL" clId="{E623609C-0EF4-4ECB-A655-127E285B354B}" dt="2021-03-21T15:11:15.417" v="2481" actId="700"/>
          <ac:spMkLst>
            <pc:docMk/>
            <pc:sldMk cId="1664383572" sldId="2134803567"/>
            <ac:spMk id="2" creationId="{61B12230-5BFE-4CC4-B8FA-528045B5874B}"/>
          </ac:spMkLst>
        </pc:spChg>
        <pc:spChg chg="del">
          <ac:chgData name="Pierre Cavaroc" userId="150eff99-6aed-48f0-b13c-cabd0a4b3ac2" providerId="ADAL" clId="{E623609C-0EF4-4ECB-A655-127E285B354B}" dt="2021-03-21T15:11:09.753" v="2480" actId="478"/>
          <ac:spMkLst>
            <pc:docMk/>
            <pc:sldMk cId="1664383572" sldId="2134803567"/>
            <ac:spMk id="3" creationId="{E5BDA0DD-1B91-4859-91D5-D2CAC1E573BB}"/>
          </ac:spMkLst>
        </pc:spChg>
        <pc:spChg chg="del mod ord">
          <ac:chgData name="Pierre Cavaroc" userId="150eff99-6aed-48f0-b13c-cabd0a4b3ac2" providerId="ADAL" clId="{E623609C-0EF4-4ECB-A655-127E285B354B}" dt="2021-03-21T15:11:15.417" v="2481" actId="700"/>
          <ac:spMkLst>
            <pc:docMk/>
            <pc:sldMk cId="1664383572" sldId="2134803567"/>
            <ac:spMk id="4" creationId="{4A7B67E9-12F8-4D9A-9C9F-C305E8CE5ABF}"/>
          </ac:spMkLst>
        </pc:spChg>
        <pc:spChg chg="add mod ord">
          <ac:chgData name="Pierre Cavaroc" userId="150eff99-6aed-48f0-b13c-cabd0a4b3ac2" providerId="ADAL" clId="{E623609C-0EF4-4ECB-A655-127E285B354B}" dt="2021-03-21T15:11:42.885" v="2510" actId="207"/>
          <ac:spMkLst>
            <pc:docMk/>
            <pc:sldMk cId="1664383572" sldId="2134803567"/>
            <ac:spMk id="5" creationId="{9E4FC3E7-C484-4F27-8D86-B265D3297303}"/>
          </ac:spMkLst>
        </pc:spChg>
        <pc:spChg chg="add mod">
          <ac:chgData name="Pierre Cavaroc" userId="150eff99-6aed-48f0-b13c-cabd0a4b3ac2" providerId="ADAL" clId="{E623609C-0EF4-4ECB-A655-127E285B354B}" dt="2021-03-21T15:12:32.199" v="2520" actId="14100"/>
          <ac:spMkLst>
            <pc:docMk/>
            <pc:sldMk cId="1664383572" sldId="2134803567"/>
            <ac:spMk id="6" creationId="{85499DB6-A7FA-4637-9CE2-3543FBAEE0DC}"/>
          </ac:spMkLst>
        </pc:spChg>
      </pc:sldChg>
      <pc:sldChg chg="modSp mod modTransition modAnim">
        <pc:chgData name="Pierre Cavaroc" userId="150eff99-6aed-48f0-b13c-cabd0a4b3ac2" providerId="ADAL" clId="{E623609C-0EF4-4ECB-A655-127E285B354B}" dt="2021-03-21T16:50:14.224" v="3245"/>
        <pc:sldMkLst>
          <pc:docMk/>
          <pc:sldMk cId="3411623445" sldId="2134803567"/>
        </pc:sldMkLst>
        <pc:spChg chg="mod">
          <ac:chgData name="Pierre Cavaroc" userId="150eff99-6aed-48f0-b13c-cabd0a4b3ac2" providerId="ADAL" clId="{E623609C-0EF4-4ECB-A655-127E285B354B}" dt="2021-03-21T16:46:37.131" v="3213" actId="1076"/>
          <ac:spMkLst>
            <pc:docMk/>
            <pc:sldMk cId="3411623445" sldId="2134803567"/>
            <ac:spMk id="6" creationId="{D037EEB5-6036-41AA-855E-326A8E292CAE}"/>
          </ac:spMkLst>
        </pc:spChg>
      </pc:sldChg>
      <pc:sldChg chg="addSp delSp modSp mod modTransition modAnim modNotesTx">
        <pc:chgData name="Pierre Cavaroc" userId="150eff99-6aed-48f0-b13c-cabd0a4b3ac2" providerId="ADAL" clId="{E623609C-0EF4-4ECB-A655-127E285B354B}" dt="2021-03-21T23:36:03.820" v="6326" actId="20577"/>
        <pc:sldMkLst>
          <pc:docMk/>
          <pc:sldMk cId="3651244346" sldId="2134803568"/>
        </pc:sldMkLst>
        <pc:spChg chg="mod">
          <ac:chgData name="Pierre Cavaroc" userId="150eff99-6aed-48f0-b13c-cabd0a4b3ac2" providerId="ADAL" clId="{E623609C-0EF4-4ECB-A655-127E285B354B}" dt="2021-03-21T16:02:13.228" v="2812" actId="20577"/>
          <ac:spMkLst>
            <pc:docMk/>
            <pc:sldMk cId="3651244346" sldId="2134803568"/>
            <ac:spMk id="4" creationId="{C380DB37-DE6C-4993-A257-4C5C00E36E71}"/>
          </ac:spMkLst>
        </pc:spChg>
        <pc:spChg chg="add mod">
          <ac:chgData name="Pierre Cavaroc" userId="150eff99-6aed-48f0-b13c-cabd0a4b3ac2" providerId="ADAL" clId="{E623609C-0EF4-4ECB-A655-127E285B354B}" dt="2021-03-21T16:26:17.942" v="3033" actId="207"/>
          <ac:spMkLst>
            <pc:docMk/>
            <pc:sldMk cId="3651244346" sldId="2134803568"/>
            <ac:spMk id="15" creationId="{5190BD70-C031-474E-B19C-BDB0414BB116}"/>
          </ac:spMkLst>
        </pc:spChg>
        <pc:spChg chg="add mod">
          <ac:chgData name="Pierre Cavaroc" userId="150eff99-6aed-48f0-b13c-cabd0a4b3ac2" providerId="ADAL" clId="{E623609C-0EF4-4ECB-A655-127E285B354B}" dt="2021-03-21T16:26:14.310" v="3032" actId="207"/>
          <ac:spMkLst>
            <pc:docMk/>
            <pc:sldMk cId="3651244346" sldId="2134803568"/>
            <ac:spMk id="16" creationId="{AEA771B3-58FF-48B2-9617-3398C6AB471B}"/>
          </ac:spMkLst>
        </pc:spChg>
        <pc:spChg chg="add mod">
          <ac:chgData name="Pierre Cavaroc" userId="150eff99-6aed-48f0-b13c-cabd0a4b3ac2" providerId="ADAL" clId="{E623609C-0EF4-4ECB-A655-127E285B354B}" dt="2021-03-21T16:37:29.184" v="3172" actId="164"/>
          <ac:spMkLst>
            <pc:docMk/>
            <pc:sldMk cId="3651244346" sldId="2134803568"/>
            <ac:spMk id="20" creationId="{BFA508B0-82C3-4C76-A582-E73E60825A9F}"/>
          </ac:spMkLst>
        </pc:spChg>
        <pc:spChg chg="add mod">
          <ac:chgData name="Pierre Cavaroc" userId="150eff99-6aed-48f0-b13c-cabd0a4b3ac2" providerId="ADAL" clId="{E623609C-0EF4-4ECB-A655-127E285B354B}" dt="2021-03-21T16:37:50.667" v="3174" actId="1076"/>
          <ac:spMkLst>
            <pc:docMk/>
            <pc:sldMk cId="3651244346" sldId="2134803568"/>
            <ac:spMk id="21" creationId="{CF5E9EB1-DC68-4D13-967D-DFBAF5F7C3E9}"/>
          </ac:spMkLst>
        </pc:spChg>
        <pc:spChg chg="add mod">
          <ac:chgData name="Pierre Cavaroc" userId="150eff99-6aed-48f0-b13c-cabd0a4b3ac2" providerId="ADAL" clId="{E623609C-0EF4-4ECB-A655-127E285B354B}" dt="2021-03-21T18:39:49.199" v="3263" actId="1076"/>
          <ac:spMkLst>
            <pc:docMk/>
            <pc:sldMk cId="3651244346" sldId="2134803568"/>
            <ac:spMk id="22" creationId="{80DBDD39-266B-40EC-8ED9-8F7462E6CE3D}"/>
          </ac:spMkLst>
        </pc:spChg>
        <pc:grpChg chg="add mod">
          <ac:chgData name="Pierre Cavaroc" userId="150eff99-6aed-48f0-b13c-cabd0a4b3ac2" providerId="ADAL" clId="{E623609C-0EF4-4ECB-A655-127E285B354B}" dt="2021-03-21T16:37:50.667" v="3174" actId="1076"/>
          <ac:grpSpMkLst>
            <pc:docMk/>
            <pc:sldMk cId="3651244346" sldId="2134803568"/>
            <ac:grpSpMk id="17" creationId="{16FCF611-66FB-4557-BAB9-06CEF981FF78}"/>
          </ac:grpSpMkLst>
        </pc:grpChg>
        <pc:grpChg chg="add mod">
          <ac:chgData name="Pierre Cavaroc" userId="150eff99-6aed-48f0-b13c-cabd0a4b3ac2" providerId="ADAL" clId="{E623609C-0EF4-4ECB-A655-127E285B354B}" dt="2021-03-21T16:37:50.667" v="3174" actId="1076"/>
          <ac:grpSpMkLst>
            <pc:docMk/>
            <pc:sldMk cId="3651244346" sldId="2134803568"/>
            <ac:grpSpMk id="18" creationId="{786B3847-9C11-4269-82DE-25C69D020ABD}"/>
          </ac:grpSpMkLst>
        </pc:grpChg>
        <pc:grpChg chg="add mod">
          <ac:chgData name="Pierre Cavaroc" userId="150eff99-6aed-48f0-b13c-cabd0a4b3ac2" providerId="ADAL" clId="{E623609C-0EF4-4ECB-A655-127E285B354B}" dt="2021-03-21T16:37:38.102" v="3173" actId="1076"/>
          <ac:grpSpMkLst>
            <pc:docMk/>
            <pc:sldMk cId="3651244346" sldId="2134803568"/>
            <ac:grpSpMk id="23" creationId="{8A468C18-5126-4705-8700-637A1A8EFE50}"/>
          </ac:grpSpMkLst>
        </pc:grpChg>
        <pc:graphicFrameChg chg="add del mod">
          <ac:chgData name="Pierre Cavaroc" userId="150eff99-6aed-48f0-b13c-cabd0a4b3ac2" providerId="ADAL" clId="{E623609C-0EF4-4ECB-A655-127E285B354B}" dt="2021-03-21T16:07:46" v="2857" actId="478"/>
          <ac:graphicFrameMkLst>
            <pc:docMk/>
            <pc:sldMk cId="3651244346" sldId="2134803568"/>
            <ac:graphicFrameMk id="8" creationId="{59446177-7F30-46F6-9DA6-24CA01000681}"/>
          </ac:graphicFrameMkLst>
        </pc:graphicFrameChg>
        <pc:picChg chg="add del mod">
          <ac:chgData name="Pierre Cavaroc" userId="150eff99-6aed-48f0-b13c-cabd0a4b3ac2" providerId="ADAL" clId="{E623609C-0EF4-4ECB-A655-127E285B354B}" dt="2021-03-21T16:06:07.331" v="2853"/>
          <ac:picMkLst>
            <pc:docMk/>
            <pc:sldMk cId="3651244346" sldId="2134803568"/>
            <ac:picMk id="5" creationId="{D5CB0F57-B8CB-4A8F-8136-DB9430C9759B}"/>
          </ac:picMkLst>
        </pc:picChg>
        <pc:picChg chg="add mod">
          <ac:chgData name="Pierre Cavaroc" userId="150eff99-6aed-48f0-b13c-cabd0a4b3ac2" providerId="ADAL" clId="{E623609C-0EF4-4ECB-A655-127E285B354B}" dt="2021-03-21T16:37:50.667" v="3174" actId="1076"/>
          <ac:picMkLst>
            <pc:docMk/>
            <pc:sldMk cId="3651244346" sldId="2134803568"/>
            <ac:picMk id="7" creationId="{CC90CD06-B4F2-42AF-BC77-8739564A1E72}"/>
          </ac:picMkLst>
        </pc:picChg>
        <pc:picChg chg="add mod">
          <ac:chgData name="Pierre Cavaroc" userId="150eff99-6aed-48f0-b13c-cabd0a4b3ac2" providerId="ADAL" clId="{E623609C-0EF4-4ECB-A655-127E285B354B}" dt="2021-03-21T16:17:50.458" v="2979" actId="164"/>
          <ac:picMkLst>
            <pc:docMk/>
            <pc:sldMk cId="3651244346" sldId="2134803568"/>
            <ac:picMk id="10" creationId="{ED57B3A7-FE89-4911-BA0A-231ED90E8C0D}"/>
          </ac:picMkLst>
        </pc:picChg>
        <pc:picChg chg="add mod">
          <ac:chgData name="Pierre Cavaroc" userId="150eff99-6aed-48f0-b13c-cabd0a4b3ac2" providerId="ADAL" clId="{E623609C-0EF4-4ECB-A655-127E285B354B}" dt="2021-03-21T16:17:54.143" v="2980" actId="164"/>
          <ac:picMkLst>
            <pc:docMk/>
            <pc:sldMk cId="3651244346" sldId="2134803568"/>
            <ac:picMk id="12" creationId="{BA880ED7-9C7A-40FE-9017-A8862A6F2DAA}"/>
          </ac:picMkLst>
        </pc:picChg>
        <pc:picChg chg="add mod">
          <ac:chgData name="Pierre Cavaroc" userId="150eff99-6aed-48f0-b13c-cabd0a4b3ac2" providerId="ADAL" clId="{E623609C-0EF4-4ECB-A655-127E285B354B}" dt="2021-03-21T16:37:29.184" v="3172" actId="164"/>
          <ac:picMkLst>
            <pc:docMk/>
            <pc:sldMk cId="3651244346" sldId="2134803568"/>
            <ac:picMk id="14" creationId="{0BA1815A-3578-457A-8612-E2F03CF66132}"/>
          </ac:picMkLst>
        </pc:picChg>
      </pc:sldChg>
      <pc:sldChg chg="addSp delSp modSp new mod modTransition addAnim delAnim modAnim modNotesTx">
        <pc:chgData name="Pierre Cavaroc" userId="150eff99-6aed-48f0-b13c-cabd0a4b3ac2" providerId="ADAL" clId="{E623609C-0EF4-4ECB-A655-127E285B354B}" dt="2021-03-21T23:37:00.564" v="6347" actId="20577"/>
        <pc:sldMkLst>
          <pc:docMk/>
          <pc:sldMk cId="561314200" sldId="2134803569"/>
        </pc:sldMkLst>
        <pc:spChg chg="del">
          <ac:chgData name="Pierre Cavaroc" userId="150eff99-6aed-48f0-b13c-cabd0a4b3ac2" providerId="ADAL" clId="{E623609C-0EF4-4ECB-A655-127E285B354B}" dt="2021-03-21T18:45:29.344" v="3264"/>
          <ac:spMkLst>
            <pc:docMk/>
            <pc:sldMk cId="561314200" sldId="2134803569"/>
            <ac:spMk id="3" creationId="{3764F436-63AB-4389-9D98-742AD645BEE4}"/>
          </ac:spMkLst>
        </pc:spChg>
        <pc:spChg chg="mod">
          <ac:chgData name="Pierre Cavaroc" userId="150eff99-6aed-48f0-b13c-cabd0a4b3ac2" providerId="ADAL" clId="{E623609C-0EF4-4ECB-A655-127E285B354B}" dt="2021-03-21T16:02:31.492" v="2844" actId="20577"/>
          <ac:spMkLst>
            <pc:docMk/>
            <pc:sldMk cId="561314200" sldId="2134803569"/>
            <ac:spMk id="4" creationId="{26F1F710-EEEE-498E-A529-999D25718BD0}"/>
          </ac:spMkLst>
        </pc:spChg>
        <pc:spChg chg="add mod">
          <ac:chgData name="Pierre Cavaroc" userId="150eff99-6aed-48f0-b13c-cabd0a4b3ac2" providerId="ADAL" clId="{E623609C-0EF4-4ECB-A655-127E285B354B}" dt="2021-03-21T20:11:19.282" v="3677" actId="1076"/>
          <ac:spMkLst>
            <pc:docMk/>
            <pc:sldMk cId="561314200" sldId="2134803569"/>
            <ac:spMk id="16" creationId="{A64B375B-E51D-4353-B5BF-D145393F09DE}"/>
          </ac:spMkLst>
        </pc:spChg>
        <pc:grpChg chg="add mod">
          <ac:chgData name="Pierre Cavaroc" userId="150eff99-6aed-48f0-b13c-cabd0a4b3ac2" providerId="ADAL" clId="{E623609C-0EF4-4ECB-A655-127E285B354B}" dt="2021-03-21T20:11:19.282" v="3677" actId="1076"/>
          <ac:grpSpMkLst>
            <pc:docMk/>
            <pc:sldMk cId="561314200" sldId="2134803569"/>
            <ac:grpSpMk id="15" creationId="{45E4296E-45C6-4A57-88E7-27261DB24997}"/>
          </ac:grpSpMkLst>
        </pc:grpChg>
        <pc:grpChg chg="add mod">
          <ac:chgData name="Pierre Cavaroc" userId="150eff99-6aed-48f0-b13c-cabd0a4b3ac2" providerId="ADAL" clId="{E623609C-0EF4-4ECB-A655-127E285B354B}" dt="2021-03-21T19:13:00.523" v="3394" actId="164"/>
          <ac:grpSpMkLst>
            <pc:docMk/>
            <pc:sldMk cId="561314200" sldId="2134803569"/>
            <ac:grpSpMk id="25" creationId="{63B68A3C-953C-4B39-B8B9-B83A52C34517}"/>
          </ac:grpSpMkLst>
        </pc:grpChg>
        <pc:grpChg chg="add mod">
          <ac:chgData name="Pierre Cavaroc" userId="150eff99-6aed-48f0-b13c-cabd0a4b3ac2" providerId="ADAL" clId="{E623609C-0EF4-4ECB-A655-127E285B354B}" dt="2021-03-21T20:12:59.901" v="3697" actId="1076"/>
          <ac:grpSpMkLst>
            <pc:docMk/>
            <pc:sldMk cId="561314200" sldId="2134803569"/>
            <ac:grpSpMk id="26" creationId="{C66C02D0-D0C0-40E3-B316-B89002D9EEF9}"/>
          </ac:grpSpMkLst>
        </pc:grpChg>
        <pc:grpChg chg="add mod">
          <ac:chgData name="Pierre Cavaroc" userId="150eff99-6aed-48f0-b13c-cabd0a4b3ac2" providerId="ADAL" clId="{E623609C-0EF4-4ECB-A655-127E285B354B}" dt="2021-03-21T20:05:56.214" v="3655" actId="1076"/>
          <ac:grpSpMkLst>
            <pc:docMk/>
            <pc:sldMk cId="561314200" sldId="2134803569"/>
            <ac:grpSpMk id="34" creationId="{D2F2207E-4E38-4926-BBA5-D27CBDDF09AC}"/>
          </ac:grpSpMkLst>
        </pc:grpChg>
        <pc:graphicFrameChg chg="add del mod modGraphic">
          <ac:chgData name="Pierre Cavaroc" userId="150eff99-6aed-48f0-b13c-cabd0a4b3ac2" providerId="ADAL" clId="{E623609C-0EF4-4ECB-A655-127E285B354B}" dt="2021-03-21T19:19:17.717" v="3440" actId="478"/>
          <ac:graphicFrameMkLst>
            <pc:docMk/>
            <pc:sldMk cId="561314200" sldId="2134803569"/>
            <ac:graphicFrameMk id="27" creationId="{8A59F01B-333C-471F-AF49-45173365EBBD}"/>
          </ac:graphicFrameMkLst>
        </pc:graphicFrameChg>
        <pc:graphicFrameChg chg="add del mod modGraphic">
          <ac:chgData name="Pierre Cavaroc" userId="150eff99-6aed-48f0-b13c-cabd0a4b3ac2" providerId="ADAL" clId="{E623609C-0EF4-4ECB-A655-127E285B354B}" dt="2021-03-21T19:19:47.353" v="3444" actId="478"/>
          <ac:graphicFrameMkLst>
            <pc:docMk/>
            <pc:sldMk cId="561314200" sldId="2134803569"/>
            <ac:graphicFrameMk id="28" creationId="{A6D0D3A7-9625-4CDA-B91D-002D3565C9D3}"/>
          </ac:graphicFrameMkLst>
        </pc:graphicFrameChg>
        <pc:graphicFrameChg chg="add del mod modGraphic">
          <ac:chgData name="Pierre Cavaroc" userId="150eff99-6aed-48f0-b13c-cabd0a4b3ac2" providerId="ADAL" clId="{E623609C-0EF4-4ECB-A655-127E285B354B}" dt="2021-03-21T19:20:29.978" v="3448" actId="478"/>
          <ac:graphicFrameMkLst>
            <pc:docMk/>
            <pc:sldMk cId="561314200" sldId="2134803569"/>
            <ac:graphicFrameMk id="29" creationId="{B1C37DFF-DD2F-4829-9683-D2CCD4034092}"/>
          </ac:graphicFrameMkLst>
        </pc:graphicFrameChg>
        <pc:picChg chg="add mod ord">
          <ac:chgData name="Pierre Cavaroc" userId="150eff99-6aed-48f0-b13c-cabd0a4b3ac2" providerId="ADAL" clId="{E623609C-0EF4-4ECB-A655-127E285B354B}" dt="2021-03-21T20:11:24.153" v="3678" actId="1076"/>
          <ac:picMkLst>
            <pc:docMk/>
            <pc:sldMk cId="561314200" sldId="2134803569"/>
            <ac:picMk id="6" creationId="{958E4587-73BC-486E-A688-210F2FF1C2AB}"/>
          </ac:picMkLst>
        </pc:picChg>
        <pc:picChg chg="add del mod modCrop">
          <ac:chgData name="Pierre Cavaroc" userId="150eff99-6aed-48f0-b13c-cabd0a4b3ac2" providerId="ADAL" clId="{E623609C-0EF4-4ECB-A655-127E285B354B}" dt="2021-03-21T20:11:19.282" v="3677" actId="1076"/>
          <ac:picMkLst>
            <pc:docMk/>
            <pc:sldMk cId="561314200" sldId="2134803569"/>
            <ac:picMk id="8" creationId="{F91B122A-E737-43ED-B3C7-C38879F7E2C8}"/>
          </ac:picMkLst>
        </pc:picChg>
        <pc:picChg chg="add mod">
          <ac:chgData name="Pierre Cavaroc" userId="150eff99-6aed-48f0-b13c-cabd0a4b3ac2" providerId="ADAL" clId="{E623609C-0EF4-4ECB-A655-127E285B354B}" dt="2021-03-21T20:11:19.282" v="3677" actId="1076"/>
          <ac:picMkLst>
            <pc:docMk/>
            <pc:sldMk cId="561314200" sldId="2134803569"/>
            <ac:picMk id="10" creationId="{6967995B-ECD2-49C5-A001-CA2189718A3D}"/>
          </ac:picMkLst>
        </pc:picChg>
        <pc:picChg chg="add mod modCrop">
          <ac:chgData name="Pierre Cavaroc" userId="150eff99-6aed-48f0-b13c-cabd0a4b3ac2" providerId="ADAL" clId="{E623609C-0EF4-4ECB-A655-127E285B354B}" dt="2021-03-21T18:57:42.440" v="3304" actId="164"/>
          <ac:picMkLst>
            <pc:docMk/>
            <pc:sldMk cId="561314200" sldId="2134803569"/>
            <ac:picMk id="12" creationId="{674D0CF5-2186-4662-B962-BFF008BFCB07}"/>
          </ac:picMkLst>
        </pc:picChg>
        <pc:picChg chg="add mod modCrop">
          <ac:chgData name="Pierre Cavaroc" userId="150eff99-6aed-48f0-b13c-cabd0a4b3ac2" providerId="ADAL" clId="{E623609C-0EF4-4ECB-A655-127E285B354B}" dt="2021-03-21T18:57:42.440" v="3304" actId="164"/>
          <ac:picMkLst>
            <pc:docMk/>
            <pc:sldMk cId="561314200" sldId="2134803569"/>
            <ac:picMk id="14" creationId="{85B691D7-5C63-4FBC-8EDA-176BA9504CFA}"/>
          </ac:picMkLst>
        </pc:picChg>
        <pc:picChg chg="add mod">
          <ac:chgData name="Pierre Cavaroc" userId="150eff99-6aed-48f0-b13c-cabd0a4b3ac2" providerId="ADAL" clId="{E623609C-0EF4-4ECB-A655-127E285B354B}" dt="2021-03-21T20:12:36.513" v="3693" actId="12789"/>
          <ac:picMkLst>
            <pc:docMk/>
            <pc:sldMk cId="561314200" sldId="2134803569"/>
            <ac:picMk id="18" creationId="{6BEFB301-5AB2-41B3-AD72-1DC0196FCC30}"/>
          </ac:picMkLst>
        </pc:picChg>
        <pc:picChg chg="add mod modCrop">
          <ac:chgData name="Pierre Cavaroc" userId="150eff99-6aed-48f0-b13c-cabd0a4b3ac2" providerId="ADAL" clId="{E623609C-0EF4-4ECB-A655-127E285B354B}" dt="2021-03-21T20:12:36.513" v="3693" actId="12789"/>
          <ac:picMkLst>
            <pc:docMk/>
            <pc:sldMk cId="561314200" sldId="2134803569"/>
            <ac:picMk id="20" creationId="{50780087-9EB7-4502-873D-02A71D7C7A96}"/>
          </ac:picMkLst>
        </pc:picChg>
        <pc:picChg chg="add mod">
          <ac:chgData name="Pierre Cavaroc" userId="150eff99-6aed-48f0-b13c-cabd0a4b3ac2" providerId="ADAL" clId="{E623609C-0EF4-4ECB-A655-127E285B354B}" dt="2021-03-21T19:14:16.231" v="3411" actId="164"/>
          <ac:picMkLst>
            <pc:docMk/>
            <pc:sldMk cId="561314200" sldId="2134803569"/>
            <ac:picMk id="22" creationId="{AE9BB554-EB87-4A7C-B7EC-5402EFF610BE}"/>
          </ac:picMkLst>
        </pc:picChg>
        <pc:picChg chg="add mod">
          <ac:chgData name="Pierre Cavaroc" userId="150eff99-6aed-48f0-b13c-cabd0a4b3ac2" providerId="ADAL" clId="{E623609C-0EF4-4ECB-A655-127E285B354B}" dt="2021-03-21T19:14:16.231" v="3411" actId="164"/>
          <ac:picMkLst>
            <pc:docMk/>
            <pc:sldMk cId="561314200" sldId="2134803569"/>
            <ac:picMk id="24" creationId="{98B04A57-F089-4138-A284-AB8BBDEA4ADB}"/>
          </ac:picMkLst>
        </pc:picChg>
        <pc:picChg chg="add mod">
          <ac:chgData name="Pierre Cavaroc" userId="150eff99-6aed-48f0-b13c-cabd0a4b3ac2" providerId="ADAL" clId="{E623609C-0EF4-4ECB-A655-127E285B354B}" dt="2021-03-21T19:31:47.620" v="3484" actId="164"/>
          <ac:picMkLst>
            <pc:docMk/>
            <pc:sldMk cId="561314200" sldId="2134803569"/>
            <ac:picMk id="31" creationId="{C5B4264A-3A3C-4818-8E3A-B75146E2A0CE}"/>
          </ac:picMkLst>
        </pc:picChg>
        <pc:picChg chg="add mod modCrop">
          <ac:chgData name="Pierre Cavaroc" userId="150eff99-6aed-48f0-b13c-cabd0a4b3ac2" providerId="ADAL" clId="{E623609C-0EF4-4ECB-A655-127E285B354B}" dt="2021-03-21T19:31:47.620" v="3484" actId="164"/>
          <ac:picMkLst>
            <pc:docMk/>
            <pc:sldMk cId="561314200" sldId="2134803569"/>
            <ac:picMk id="33" creationId="{BA4327CD-8208-4855-882D-8832C8CEDCAD}"/>
          </ac:picMkLst>
        </pc:picChg>
        <pc:picChg chg="add mod">
          <ac:chgData name="Pierre Cavaroc" userId="150eff99-6aed-48f0-b13c-cabd0a4b3ac2" providerId="ADAL" clId="{E623609C-0EF4-4ECB-A655-127E285B354B}" dt="2021-03-21T20:05:56.214" v="3655" actId="1076"/>
          <ac:picMkLst>
            <pc:docMk/>
            <pc:sldMk cId="561314200" sldId="2134803569"/>
            <ac:picMk id="36" creationId="{1F6C95CB-E65D-4A8A-8168-9B8039BE3B19}"/>
          </ac:picMkLst>
        </pc:picChg>
        <pc:picChg chg="add mod">
          <ac:chgData name="Pierre Cavaroc" userId="150eff99-6aed-48f0-b13c-cabd0a4b3ac2" providerId="ADAL" clId="{E623609C-0EF4-4ECB-A655-127E285B354B}" dt="2021-03-21T20:05:56.214" v="3655" actId="1076"/>
          <ac:picMkLst>
            <pc:docMk/>
            <pc:sldMk cId="561314200" sldId="2134803569"/>
            <ac:picMk id="37" creationId="{7B7A77C4-37A1-4701-9A81-F9645D272334}"/>
          </ac:picMkLst>
        </pc:picChg>
        <pc:picChg chg="add mod">
          <ac:chgData name="Pierre Cavaroc" userId="150eff99-6aed-48f0-b13c-cabd0a4b3ac2" providerId="ADAL" clId="{E623609C-0EF4-4ECB-A655-127E285B354B}" dt="2021-03-21T20:05:56.214" v="3655" actId="1076"/>
          <ac:picMkLst>
            <pc:docMk/>
            <pc:sldMk cId="561314200" sldId="2134803569"/>
            <ac:picMk id="38" creationId="{C19D5D0C-280A-4975-92CF-EB22BDBE34D1}"/>
          </ac:picMkLst>
        </pc:picChg>
        <pc:picChg chg="add del mod">
          <ac:chgData name="Pierre Cavaroc" userId="150eff99-6aed-48f0-b13c-cabd0a4b3ac2" providerId="ADAL" clId="{E623609C-0EF4-4ECB-A655-127E285B354B}" dt="2021-03-21T19:49:21.454" v="3586"/>
          <ac:picMkLst>
            <pc:docMk/>
            <pc:sldMk cId="561314200" sldId="2134803569"/>
            <ac:picMk id="39" creationId="{0234CAEA-1006-47EB-BAB3-377B0F6A90C5}"/>
          </ac:picMkLst>
        </pc:picChg>
        <pc:picChg chg="add del mod">
          <ac:chgData name="Pierre Cavaroc" userId="150eff99-6aed-48f0-b13c-cabd0a4b3ac2" providerId="ADAL" clId="{E623609C-0EF4-4ECB-A655-127E285B354B}" dt="2021-03-21T19:49:21.454" v="3586"/>
          <ac:picMkLst>
            <pc:docMk/>
            <pc:sldMk cId="561314200" sldId="2134803569"/>
            <ac:picMk id="40" creationId="{54E20971-2381-4249-93DA-76038360C2D2}"/>
          </ac:picMkLst>
        </pc:picChg>
        <pc:picChg chg="add del mod">
          <ac:chgData name="Pierre Cavaroc" userId="150eff99-6aed-48f0-b13c-cabd0a4b3ac2" providerId="ADAL" clId="{E623609C-0EF4-4ECB-A655-127E285B354B}" dt="2021-03-21T19:49:21.454" v="3586"/>
          <ac:picMkLst>
            <pc:docMk/>
            <pc:sldMk cId="561314200" sldId="2134803569"/>
            <ac:picMk id="41" creationId="{F077AA8F-BD49-4B8B-8AB6-300A4BC4043C}"/>
          </ac:picMkLst>
        </pc:picChg>
        <pc:picChg chg="add del mod">
          <ac:chgData name="Pierre Cavaroc" userId="150eff99-6aed-48f0-b13c-cabd0a4b3ac2" providerId="ADAL" clId="{E623609C-0EF4-4ECB-A655-127E285B354B}" dt="2021-03-21T20:02:51.736" v="3633" actId="1076"/>
          <ac:picMkLst>
            <pc:docMk/>
            <pc:sldMk cId="561314200" sldId="2134803569"/>
            <ac:picMk id="42" creationId="{E72671BC-D571-490E-BAEB-8CD03839B78D}"/>
          </ac:picMkLst>
        </pc:picChg>
        <pc:picChg chg="add del mod">
          <ac:chgData name="Pierre Cavaroc" userId="150eff99-6aed-48f0-b13c-cabd0a4b3ac2" providerId="ADAL" clId="{E623609C-0EF4-4ECB-A655-127E285B354B}" dt="2021-03-21T20:39:53.237" v="3874" actId="478"/>
          <ac:picMkLst>
            <pc:docMk/>
            <pc:sldMk cId="561314200" sldId="2134803569"/>
            <ac:picMk id="47" creationId="{CC8E939A-68EF-4A67-A3B9-462773D9A5A7}"/>
          </ac:picMkLst>
        </pc:picChg>
        <pc:cxnChg chg="add mod">
          <ac:chgData name="Pierre Cavaroc" userId="150eff99-6aed-48f0-b13c-cabd0a4b3ac2" providerId="ADAL" clId="{E623609C-0EF4-4ECB-A655-127E285B354B}" dt="2021-03-21T20:05:26.774" v="3652" actId="208"/>
          <ac:cxnSpMkLst>
            <pc:docMk/>
            <pc:sldMk cId="561314200" sldId="2134803569"/>
            <ac:cxnSpMk id="44" creationId="{38956A1D-843A-423E-913E-098F54886008}"/>
          </ac:cxnSpMkLst>
        </pc:cxnChg>
      </pc:sldChg>
      <pc:sldChg chg="addSp delSp modSp mod modTransition modClrScheme chgLayout modNotesTx">
        <pc:chgData name="Pierre Cavaroc" userId="150eff99-6aed-48f0-b13c-cabd0a4b3ac2" providerId="ADAL" clId="{E623609C-0EF4-4ECB-A655-127E285B354B}" dt="2021-03-21T22:40:36.388" v="5912" actId="20577"/>
        <pc:sldMkLst>
          <pc:docMk/>
          <pc:sldMk cId="3802330194" sldId="2134803570"/>
        </pc:sldMkLst>
        <pc:spChg chg="add del mod ord">
          <ac:chgData name="Pierre Cavaroc" userId="150eff99-6aed-48f0-b13c-cabd0a4b3ac2" providerId="ADAL" clId="{E623609C-0EF4-4ECB-A655-127E285B354B}" dt="2021-03-21T20:21:52.509" v="3718" actId="478"/>
          <ac:spMkLst>
            <pc:docMk/>
            <pc:sldMk cId="3802330194" sldId="2134803570"/>
            <ac:spMk id="2" creationId="{456CAA98-19C2-4531-A084-4B35F7B8D096}"/>
          </ac:spMkLst>
        </pc:spChg>
        <pc:spChg chg="add mod topLvl">
          <ac:chgData name="Pierre Cavaroc" userId="150eff99-6aed-48f0-b13c-cabd0a4b3ac2" providerId="ADAL" clId="{E623609C-0EF4-4ECB-A655-127E285B354B}" dt="2021-03-21T20:31:50.506" v="3830" actId="404"/>
          <ac:spMkLst>
            <pc:docMk/>
            <pc:sldMk cId="3802330194" sldId="2134803570"/>
            <ac:spMk id="5" creationId="{EA3A10B9-0776-48EB-865F-FF61EE29D401}"/>
          </ac:spMkLst>
        </pc:spChg>
        <pc:spChg chg="mod ord">
          <ac:chgData name="Pierre Cavaroc" userId="150eff99-6aed-48f0-b13c-cabd0a4b3ac2" providerId="ADAL" clId="{E623609C-0EF4-4ECB-A655-127E285B354B}" dt="2021-03-21T20:21:36.356" v="3717" actId="207"/>
          <ac:spMkLst>
            <pc:docMk/>
            <pc:sldMk cId="3802330194" sldId="2134803570"/>
            <ac:spMk id="6" creationId="{D037EEB5-6036-41AA-855E-326A8E292CAE}"/>
          </ac:spMkLst>
        </pc:spChg>
        <pc:spChg chg="add mod">
          <ac:chgData name="Pierre Cavaroc" userId="150eff99-6aed-48f0-b13c-cabd0a4b3ac2" providerId="ADAL" clId="{E623609C-0EF4-4ECB-A655-127E285B354B}" dt="2021-03-21T20:29:06.832" v="3786" actId="164"/>
          <ac:spMkLst>
            <pc:docMk/>
            <pc:sldMk cId="3802330194" sldId="2134803570"/>
            <ac:spMk id="12" creationId="{4EED7F5D-8F2C-4880-9101-CFE14C776199}"/>
          </ac:spMkLst>
        </pc:spChg>
        <pc:spChg chg="mod">
          <ac:chgData name="Pierre Cavaroc" userId="150eff99-6aed-48f0-b13c-cabd0a4b3ac2" providerId="ADAL" clId="{E623609C-0EF4-4ECB-A655-127E285B354B}" dt="2021-03-21T20:32:58.431" v="3842" actId="27803"/>
          <ac:spMkLst>
            <pc:docMk/>
            <pc:sldMk cId="3802330194" sldId="2134803570"/>
            <ac:spMk id="22" creationId="{2E8FFA99-D39B-4FAF-B008-27FBD411E16C}"/>
          </ac:spMkLst>
        </pc:spChg>
        <pc:spChg chg="mod">
          <ac:chgData name="Pierre Cavaroc" userId="150eff99-6aed-48f0-b13c-cabd0a4b3ac2" providerId="ADAL" clId="{E623609C-0EF4-4ECB-A655-127E285B354B}" dt="2021-03-21T20:32:58.431" v="3842" actId="27803"/>
          <ac:spMkLst>
            <pc:docMk/>
            <pc:sldMk cId="3802330194" sldId="2134803570"/>
            <ac:spMk id="23" creationId="{CF577919-30E0-46E8-8724-1BBCBF28AF47}"/>
          </ac:spMkLst>
        </pc:spChg>
        <pc:spChg chg="mod">
          <ac:chgData name="Pierre Cavaroc" userId="150eff99-6aed-48f0-b13c-cabd0a4b3ac2" providerId="ADAL" clId="{E623609C-0EF4-4ECB-A655-127E285B354B}" dt="2021-03-21T20:32:58.431" v="3842" actId="27803"/>
          <ac:spMkLst>
            <pc:docMk/>
            <pc:sldMk cId="3802330194" sldId="2134803570"/>
            <ac:spMk id="24" creationId="{931DEAB0-8CCA-491E-A5DA-D791F8DE0AF4}"/>
          </ac:spMkLst>
        </pc:spChg>
        <pc:spChg chg="mod">
          <ac:chgData name="Pierre Cavaroc" userId="150eff99-6aed-48f0-b13c-cabd0a4b3ac2" providerId="ADAL" clId="{E623609C-0EF4-4ECB-A655-127E285B354B}" dt="2021-03-21T20:32:58.431" v="3842" actId="27803"/>
          <ac:spMkLst>
            <pc:docMk/>
            <pc:sldMk cId="3802330194" sldId="2134803570"/>
            <ac:spMk id="25" creationId="{A7142589-4460-41E3-862D-128A03113700}"/>
          </ac:spMkLst>
        </pc:spChg>
        <pc:spChg chg="mod">
          <ac:chgData name="Pierre Cavaroc" userId="150eff99-6aed-48f0-b13c-cabd0a4b3ac2" providerId="ADAL" clId="{E623609C-0EF4-4ECB-A655-127E285B354B}" dt="2021-03-21T20:32:58.431" v="3842" actId="27803"/>
          <ac:spMkLst>
            <pc:docMk/>
            <pc:sldMk cId="3802330194" sldId="2134803570"/>
            <ac:spMk id="26" creationId="{C519049B-E940-47B1-AD06-1B9F89D379C7}"/>
          </ac:spMkLst>
        </pc:spChg>
        <pc:grpChg chg="add del mod">
          <ac:chgData name="Pierre Cavaroc" userId="150eff99-6aed-48f0-b13c-cabd0a4b3ac2" providerId="ADAL" clId="{E623609C-0EF4-4ECB-A655-127E285B354B}" dt="2021-03-21T20:24:50.858" v="3746" actId="165"/>
          <ac:grpSpMkLst>
            <pc:docMk/>
            <pc:sldMk cId="3802330194" sldId="2134803570"/>
            <ac:grpSpMk id="7" creationId="{C7B73481-7611-415F-B2E7-595402C60FCE}"/>
          </ac:grpSpMkLst>
        </pc:grpChg>
        <pc:grpChg chg="add mod">
          <ac:chgData name="Pierre Cavaroc" userId="150eff99-6aed-48f0-b13c-cabd0a4b3ac2" providerId="ADAL" clId="{E623609C-0EF4-4ECB-A655-127E285B354B}" dt="2021-03-21T20:36:10.961" v="3869" actId="1076"/>
          <ac:grpSpMkLst>
            <pc:docMk/>
            <pc:sldMk cId="3802330194" sldId="2134803570"/>
            <ac:grpSpMk id="8" creationId="{A91FFEA6-3057-4A48-BFED-642641BF7190}"/>
          </ac:grpSpMkLst>
        </pc:grpChg>
        <pc:grpChg chg="add mod">
          <ac:chgData name="Pierre Cavaroc" userId="150eff99-6aed-48f0-b13c-cabd0a4b3ac2" providerId="ADAL" clId="{E623609C-0EF4-4ECB-A655-127E285B354B}" dt="2021-03-21T20:36:13.845" v="3870" actId="1076"/>
          <ac:grpSpMkLst>
            <pc:docMk/>
            <pc:sldMk cId="3802330194" sldId="2134803570"/>
            <ac:grpSpMk id="15" creationId="{4B669FEA-800E-4857-9D76-3EEBBD97F994}"/>
          </ac:grpSpMkLst>
        </pc:grpChg>
        <pc:grpChg chg="mod">
          <ac:chgData name="Pierre Cavaroc" userId="150eff99-6aed-48f0-b13c-cabd0a4b3ac2" providerId="ADAL" clId="{E623609C-0EF4-4ECB-A655-127E285B354B}" dt="2021-03-21T20:32:58.431" v="3842" actId="27803"/>
          <ac:grpSpMkLst>
            <pc:docMk/>
            <pc:sldMk cId="3802330194" sldId="2134803570"/>
            <ac:grpSpMk id="21" creationId="{2E6653B1-9D58-4500-A210-4E50C606D5D0}"/>
          </ac:grpSpMkLst>
        </pc:grpChg>
        <pc:grpChg chg="add mod">
          <ac:chgData name="Pierre Cavaroc" userId="150eff99-6aed-48f0-b13c-cabd0a4b3ac2" providerId="ADAL" clId="{E623609C-0EF4-4ECB-A655-127E285B354B}" dt="2021-03-21T20:36:05.991" v="3868" actId="1076"/>
          <ac:grpSpMkLst>
            <pc:docMk/>
            <pc:sldMk cId="3802330194" sldId="2134803570"/>
            <ac:grpSpMk id="27" creationId="{25E11E50-0A7E-4C5E-81CB-74D3CC1A98CB}"/>
          </ac:grpSpMkLst>
        </pc:grpChg>
        <pc:picChg chg="add mod topLvl modCrop">
          <ac:chgData name="Pierre Cavaroc" userId="150eff99-6aed-48f0-b13c-cabd0a4b3ac2" providerId="ADAL" clId="{E623609C-0EF4-4ECB-A655-127E285B354B}" dt="2021-03-21T20:24:56.637" v="3747" actId="164"/>
          <ac:picMkLst>
            <pc:docMk/>
            <pc:sldMk cId="3802330194" sldId="2134803570"/>
            <ac:picMk id="4" creationId="{263FDDF3-BFF4-4288-868E-DC0E1BC52BF3}"/>
          </ac:picMkLst>
        </pc:picChg>
        <pc:picChg chg="add mod modCrop">
          <ac:chgData name="Pierre Cavaroc" userId="150eff99-6aed-48f0-b13c-cabd0a4b3ac2" providerId="ADAL" clId="{E623609C-0EF4-4ECB-A655-127E285B354B}" dt="2021-03-21T20:29:06.832" v="3786" actId="164"/>
          <ac:picMkLst>
            <pc:docMk/>
            <pc:sldMk cId="3802330194" sldId="2134803570"/>
            <ac:picMk id="10" creationId="{7214BCCF-6DAE-455C-8374-13E244103943}"/>
          </ac:picMkLst>
        </pc:picChg>
        <pc:picChg chg="add mod modCrop">
          <ac:chgData name="Pierre Cavaroc" userId="150eff99-6aed-48f0-b13c-cabd0a4b3ac2" providerId="ADAL" clId="{E623609C-0EF4-4ECB-A655-127E285B354B}" dt="2021-03-21T20:29:06.832" v="3786" actId="164"/>
          <ac:picMkLst>
            <pc:docMk/>
            <pc:sldMk cId="3802330194" sldId="2134803570"/>
            <ac:picMk id="14" creationId="{9561112A-A733-4F39-9738-FAC2BD690AA8}"/>
          </ac:picMkLst>
        </pc:picChg>
        <pc:picChg chg="add mod ord modCrop">
          <ac:chgData name="Pierre Cavaroc" userId="150eff99-6aed-48f0-b13c-cabd0a4b3ac2" providerId="ADAL" clId="{E623609C-0EF4-4ECB-A655-127E285B354B}" dt="2021-03-21T20:35:06.185" v="3857" actId="164"/>
          <ac:picMkLst>
            <pc:docMk/>
            <pc:sldMk cId="3802330194" sldId="2134803570"/>
            <ac:picMk id="17" creationId="{9F1F1BDC-83F5-4E25-9518-2F0EE282D693}"/>
          </ac:picMkLst>
        </pc:picChg>
        <pc:picChg chg="add del mod">
          <ac:chgData name="Pierre Cavaroc" userId="150eff99-6aed-48f0-b13c-cabd0a4b3ac2" providerId="ADAL" clId="{E623609C-0EF4-4ECB-A655-127E285B354B}" dt="2021-03-21T20:30:01.796" v="3800" actId="478"/>
          <ac:picMkLst>
            <pc:docMk/>
            <pc:sldMk cId="3802330194" sldId="2134803570"/>
            <ac:picMk id="18" creationId="{4D57DA79-F1FC-4052-B750-028E831672C2}"/>
          </ac:picMkLst>
        </pc:picChg>
        <pc:picChg chg="add del mod modCrop">
          <ac:chgData name="Pierre Cavaroc" userId="150eff99-6aed-48f0-b13c-cabd0a4b3ac2" providerId="ADAL" clId="{E623609C-0EF4-4ECB-A655-127E285B354B}" dt="2021-03-21T20:35:06.185" v="3857" actId="164"/>
          <ac:picMkLst>
            <pc:docMk/>
            <pc:sldMk cId="3802330194" sldId="2134803570"/>
            <ac:picMk id="20" creationId="{2E6653B1-9D58-4500-A210-4E50C606D5D0}"/>
          </ac:picMkLst>
        </pc:picChg>
      </pc:sldChg>
      <pc:sldChg chg="addSp delSp modSp new add del mod">
        <pc:chgData name="Pierre Cavaroc" userId="150eff99-6aed-48f0-b13c-cabd0a4b3ac2" providerId="ADAL" clId="{E623609C-0EF4-4ECB-A655-127E285B354B}" dt="2021-03-21T22:40:24.404" v="5904" actId="47"/>
        <pc:sldMkLst>
          <pc:docMk/>
          <pc:sldMk cId="4042898992" sldId="2134803571"/>
        </pc:sldMkLst>
        <pc:spChg chg="del">
          <ac:chgData name="Pierre Cavaroc" userId="150eff99-6aed-48f0-b13c-cabd0a4b3ac2" providerId="ADAL" clId="{E623609C-0EF4-4ECB-A655-127E285B354B}" dt="2021-03-21T20:38:22.045" v="3872" actId="478"/>
          <ac:spMkLst>
            <pc:docMk/>
            <pc:sldMk cId="4042898992" sldId="2134803571"/>
            <ac:spMk id="3" creationId="{A88C4F15-5F26-4844-A3CE-E57A51BE1847}"/>
          </ac:spMkLst>
        </pc:spChg>
        <pc:spChg chg="del">
          <ac:chgData name="Pierre Cavaroc" userId="150eff99-6aed-48f0-b13c-cabd0a4b3ac2" providerId="ADAL" clId="{E623609C-0EF4-4ECB-A655-127E285B354B}" dt="2021-03-21T20:38:25.869" v="3873" actId="478"/>
          <ac:spMkLst>
            <pc:docMk/>
            <pc:sldMk cId="4042898992" sldId="2134803571"/>
            <ac:spMk id="4" creationId="{2841BBFF-4752-4486-A2EC-DDF8402B3FE0}"/>
          </ac:spMkLst>
        </pc:spChg>
        <pc:spChg chg="add mod">
          <ac:chgData name="Pierre Cavaroc" userId="150eff99-6aed-48f0-b13c-cabd0a4b3ac2" providerId="ADAL" clId="{E623609C-0EF4-4ECB-A655-127E285B354B}" dt="2021-03-21T20:45:26.242" v="3921" actId="164"/>
          <ac:spMkLst>
            <pc:docMk/>
            <pc:sldMk cId="4042898992" sldId="2134803571"/>
            <ac:spMk id="8" creationId="{E8FF8314-56E8-4A68-979B-54E354258490}"/>
          </ac:spMkLst>
        </pc:spChg>
        <pc:spChg chg="add mod">
          <ac:chgData name="Pierre Cavaroc" userId="150eff99-6aed-48f0-b13c-cabd0a4b3ac2" providerId="ADAL" clId="{E623609C-0EF4-4ECB-A655-127E285B354B}" dt="2021-03-21T20:43:34.663" v="3889"/>
          <ac:spMkLst>
            <pc:docMk/>
            <pc:sldMk cId="4042898992" sldId="2134803571"/>
            <ac:spMk id="9" creationId="{0B400699-241C-43BC-B956-02D6AC8A38A1}"/>
          </ac:spMkLst>
        </pc:spChg>
        <pc:grpChg chg="add mod">
          <ac:chgData name="Pierre Cavaroc" userId="150eff99-6aed-48f0-b13c-cabd0a4b3ac2" providerId="ADAL" clId="{E623609C-0EF4-4ECB-A655-127E285B354B}" dt="2021-03-21T20:45:26.242" v="3921" actId="164"/>
          <ac:grpSpMkLst>
            <pc:docMk/>
            <pc:sldMk cId="4042898992" sldId="2134803571"/>
            <ac:grpSpMk id="10" creationId="{C852CB19-EA03-482A-8873-547E38F2589D}"/>
          </ac:grpSpMkLst>
        </pc:grpChg>
        <pc:picChg chg="add mod modCrop">
          <ac:chgData name="Pierre Cavaroc" userId="150eff99-6aed-48f0-b13c-cabd0a4b3ac2" providerId="ADAL" clId="{E623609C-0EF4-4ECB-A655-127E285B354B}" dt="2021-03-21T20:45:26.242" v="3921" actId="164"/>
          <ac:picMkLst>
            <pc:docMk/>
            <pc:sldMk cId="4042898992" sldId="2134803571"/>
            <ac:picMk id="6" creationId="{953BA517-5AAE-4E18-866E-CB9538343A59}"/>
          </ac:picMkLst>
        </pc:picChg>
      </pc:sldChg>
      <pc:sldChg chg="addSp delSp modSp new del mod modClrScheme chgLayout">
        <pc:chgData name="Pierre Cavaroc" userId="150eff99-6aed-48f0-b13c-cabd0a4b3ac2" providerId="ADAL" clId="{E623609C-0EF4-4ECB-A655-127E285B354B}" dt="2021-03-21T20:44:31.350" v="3897" actId="47"/>
        <pc:sldMkLst>
          <pc:docMk/>
          <pc:sldMk cId="3027792131" sldId="2134803572"/>
        </pc:sldMkLst>
        <pc:spChg chg="mod ord">
          <ac:chgData name="Pierre Cavaroc" userId="150eff99-6aed-48f0-b13c-cabd0a4b3ac2" providerId="ADAL" clId="{E623609C-0EF4-4ECB-A655-127E285B354B}" dt="2021-03-21T20:44:15.664" v="3891" actId="700"/>
          <ac:spMkLst>
            <pc:docMk/>
            <pc:sldMk cId="3027792131" sldId="2134803572"/>
            <ac:spMk id="2" creationId="{2A973F53-AAF2-454E-816D-5F70A4A95DA4}"/>
          </ac:spMkLst>
        </pc:spChg>
        <pc:spChg chg="del mod ord">
          <ac:chgData name="Pierre Cavaroc" userId="150eff99-6aed-48f0-b13c-cabd0a4b3ac2" providerId="ADAL" clId="{E623609C-0EF4-4ECB-A655-127E285B354B}" dt="2021-03-21T20:44:15.664" v="3891" actId="700"/>
          <ac:spMkLst>
            <pc:docMk/>
            <pc:sldMk cId="3027792131" sldId="2134803572"/>
            <ac:spMk id="3" creationId="{34269723-AD8F-4CAD-B9A8-41BA6446E707}"/>
          </ac:spMkLst>
        </pc:spChg>
        <pc:spChg chg="del mod ord">
          <ac:chgData name="Pierre Cavaroc" userId="150eff99-6aed-48f0-b13c-cabd0a4b3ac2" providerId="ADAL" clId="{E623609C-0EF4-4ECB-A655-127E285B354B}" dt="2021-03-21T20:44:15.664" v="3891" actId="700"/>
          <ac:spMkLst>
            <pc:docMk/>
            <pc:sldMk cId="3027792131" sldId="2134803572"/>
            <ac:spMk id="4" creationId="{D9DC32E8-808F-4815-9A56-5A36E4D7B464}"/>
          </ac:spMkLst>
        </pc:spChg>
        <pc:spChg chg="add mod ord">
          <ac:chgData name="Pierre Cavaroc" userId="150eff99-6aed-48f0-b13c-cabd0a4b3ac2" providerId="ADAL" clId="{E623609C-0EF4-4ECB-A655-127E285B354B}" dt="2021-03-21T20:44:15.664" v="3891" actId="700"/>
          <ac:spMkLst>
            <pc:docMk/>
            <pc:sldMk cId="3027792131" sldId="2134803572"/>
            <ac:spMk id="5" creationId="{49F6404B-E373-4E5B-B699-6C55D8CB2C34}"/>
          </ac:spMkLst>
        </pc:spChg>
        <pc:spChg chg="add mod ord">
          <ac:chgData name="Pierre Cavaroc" userId="150eff99-6aed-48f0-b13c-cabd0a4b3ac2" providerId="ADAL" clId="{E623609C-0EF4-4ECB-A655-127E285B354B}" dt="2021-03-21T20:44:15.664" v="3891" actId="700"/>
          <ac:spMkLst>
            <pc:docMk/>
            <pc:sldMk cId="3027792131" sldId="2134803572"/>
            <ac:spMk id="6" creationId="{C1654A42-C1CF-451B-88E8-B43F3FD12E65}"/>
          </ac:spMkLst>
        </pc:spChg>
        <pc:spChg chg="add del mod ord">
          <ac:chgData name="Pierre Cavaroc" userId="150eff99-6aed-48f0-b13c-cabd0a4b3ac2" providerId="ADAL" clId="{E623609C-0EF4-4ECB-A655-127E285B354B}" dt="2021-03-21T20:44:29.304" v="3896" actId="478"/>
          <ac:spMkLst>
            <pc:docMk/>
            <pc:sldMk cId="3027792131" sldId="2134803572"/>
            <ac:spMk id="7" creationId="{30FCE775-D8BF-4516-92A1-07C99F78E172}"/>
          </ac:spMkLst>
        </pc:spChg>
        <pc:spChg chg="add mod">
          <ac:chgData name="Pierre Cavaroc" userId="150eff99-6aed-48f0-b13c-cabd0a4b3ac2" providerId="ADAL" clId="{E623609C-0EF4-4ECB-A655-127E285B354B}" dt="2021-03-21T20:44:29.304" v="3896" actId="478"/>
          <ac:spMkLst>
            <pc:docMk/>
            <pc:sldMk cId="3027792131" sldId="2134803572"/>
            <ac:spMk id="9" creationId="{B9BD8FB9-C1DC-432D-ADF2-3802FFB7DF7D}"/>
          </ac:spMkLst>
        </pc:spChg>
      </pc:sldChg>
      <pc:sldChg chg="modSp add mod modTransition">
        <pc:chgData name="Pierre Cavaroc" userId="150eff99-6aed-48f0-b13c-cabd0a4b3ac2" providerId="ADAL" clId="{E623609C-0EF4-4ECB-A655-127E285B354B}" dt="2021-03-21T23:39:04.591" v="6349"/>
        <pc:sldMkLst>
          <pc:docMk/>
          <pc:sldMk cId="3488118617" sldId="2134803572"/>
        </pc:sldMkLst>
        <pc:spChg chg="mod">
          <ac:chgData name="Pierre Cavaroc" userId="150eff99-6aed-48f0-b13c-cabd0a4b3ac2" providerId="ADAL" clId="{E623609C-0EF4-4ECB-A655-127E285B354B}" dt="2021-03-21T20:44:48.443" v="3918" actId="20577"/>
          <ac:spMkLst>
            <pc:docMk/>
            <pc:sldMk cId="3488118617" sldId="2134803572"/>
            <ac:spMk id="6" creationId="{D037EEB5-6036-41AA-855E-326A8E292CAE}"/>
          </ac:spMkLst>
        </pc:spChg>
      </pc:sldChg>
      <pc:sldChg chg="addSp delSp modSp new mod modClrScheme chgLayout modNotesTx">
        <pc:chgData name="Pierre Cavaroc" userId="150eff99-6aed-48f0-b13c-cabd0a4b3ac2" providerId="ADAL" clId="{E623609C-0EF4-4ECB-A655-127E285B354B}" dt="2021-03-21T23:41:22.939" v="6467" actId="6549"/>
        <pc:sldMkLst>
          <pc:docMk/>
          <pc:sldMk cId="3965520164" sldId="2134803573"/>
        </pc:sldMkLst>
        <pc:spChg chg="mod ord">
          <ac:chgData name="Pierre Cavaroc" userId="150eff99-6aed-48f0-b13c-cabd0a4b3ac2" providerId="ADAL" clId="{E623609C-0EF4-4ECB-A655-127E285B354B}" dt="2021-03-21T20:46:07.523" v="3923" actId="700"/>
          <ac:spMkLst>
            <pc:docMk/>
            <pc:sldMk cId="3965520164" sldId="2134803573"/>
            <ac:spMk id="2" creationId="{26504DD2-CE40-4B52-AF1A-5866F4D3AC16}"/>
          </ac:spMkLst>
        </pc:spChg>
        <pc:spChg chg="del">
          <ac:chgData name="Pierre Cavaroc" userId="150eff99-6aed-48f0-b13c-cabd0a4b3ac2" providerId="ADAL" clId="{E623609C-0EF4-4ECB-A655-127E285B354B}" dt="2021-03-21T20:46:07.523" v="3923" actId="700"/>
          <ac:spMkLst>
            <pc:docMk/>
            <pc:sldMk cId="3965520164" sldId="2134803573"/>
            <ac:spMk id="3" creationId="{CBA31E32-64EC-489B-BDF1-CA88E5A77ECC}"/>
          </ac:spMkLst>
        </pc:spChg>
        <pc:spChg chg="del mod ord">
          <ac:chgData name="Pierre Cavaroc" userId="150eff99-6aed-48f0-b13c-cabd0a4b3ac2" providerId="ADAL" clId="{E623609C-0EF4-4ECB-A655-127E285B354B}" dt="2021-03-21T20:46:07.523" v="3923" actId="700"/>
          <ac:spMkLst>
            <pc:docMk/>
            <pc:sldMk cId="3965520164" sldId="2134803573"/>
            <ac:spMk id="4" creationId="{B2F17934-F4E5-41CC-B5A6-6FC3F929B2C0}"/>
          </ac:spMkLst>
        </pc:spChg>
        <pc:spChg chg="add mod ord">
          <ac:chgData name="Pierre Cavaroc" userId="150eff99-6aed-48f0-b13c-cabd0a4b3ac2" providerId="ADAL" clId="{E623609C-0EF4-4ECB-A655-127E285B354B}" dt="2021-03-21T20:47:22.118" v="3935" actId="122"/>
          <ac:spMkLst>
            <pc:docMk/>
            <pc:sldMk cId="3965520164" sldId="2134803573"/>
            <ac:spMk id="5" creationId="{CF1EAA02-7FDE-4EAD-9A58-D12572A316F9}"/>
          </ac:spMkLst>
        </pc:spChg>
        <pc:spChg chg="add mod">
          <ac:chgData name="Pierre Cavaroc" userId="150eff99-6aed-48f0-b13c-cabd0a4b3ac2" providerId="ADAL" clId="{E623609C-0EF4-4ECB-A655-127E285B354B}" dt="2021-03-21T20:57:45.042" v="4699" actId="20577"/>
          <ac:spMkLst>
            <pc:docMk/>
            <pc:sldMk cId="3965520164" sldId="2134803573"/>
            <ac:spMk id="6" creationId="{96279A4E-BE64-4006-95DC-96FFA59AD64C}"/>
          </ac:spMkLst>
        </pc:spChg>
      </pc:sldChg>
      <pc:sldChg chg="addSp delSp modSp new mod modClrScheme chgLayout modNotesTx">
        <pc:chgData name="Pierre Cavaroc" userId="150eff99-6aed-48f0-b13c-cabd0a4b3ac2" providerId="ADAL" clId="{E623609C-0EF4-4ECB-A655-127E285B354B}" dt="2021-03-21T22:32:16.955" v="5660" actId="20577"/>
        <pc:sldMkLst>
          <pc:docMk/>
          <pc:sldMk cId="726576754" sldId="2134803574"/>
        </pc:sldMkLst>
        <pc:spChg chg="del mod ord">
          <ac:chgData name="Pierre Cavaroc" userId="150eff99-6aed-48f0-b13c-cabd0a4b3ac2" providerId="ADAL" clId="{E623609C-0EF4-4ECB-A655-127E285B354B}" dt="2021-03-21T21:29:17.164" v="4701" actId="700"/>
          <ac:spMkLst>
            <pc:docMk/>
            <pc:sldMk cId="726576754" sldId="2134803574"/>
            <ac:spMk id="2" creationId="{4CAA25A7-DA7C-42D1-AF66-A0E1F5708A76}"/>
          </ac:spMkLst>
        </pc:spChg>
        <pc:spChg chg="add mod ord">
          <ac:chgData name="Pierre Cavaroc" userId="150eff99-6aed-48f0-b13c-cabd0a4b3ac2" providerId="ADAL" clId="{E623609C-0EF4-4ECB-A655-127E285B354B}" dt="2021-03-21T21:58:12.202" v="5140" actId="20577"/>
          <ac:spMkLst>
            <pc:docMk/>
            <pc:sldMk cId="726576754" sldId="2134803574"/>
            <ac:spMk id="3" creationId="{71B7745B-A72D-46D1-BCEE-1C5467034BC9}"/>
          </ac:spMkLst>
        </pc:spChg>
        <pc:spChg chg="add del mod ord">
          <ac:chgData name="Pierre Cavaroc" userId="150eff99-6aed-48f0-b13c-cabd0a4b3ac2" providerId="ADAL" clId="{E623609C-0EF4-4ECB-A655-127E285B354B}" dt="2021-03-21T21:42:54.356" v="4769"/>
          <ac:spMkLst>
            <pc:docMk/>
            <pc:sldMk cId="726576754" sldId="2134803574"/>
            <ac:spMk id="4" creationId="{A37AFFF8-80FE-461C-B573-5CEDE0A8F01B}"/>
          </ac:spMkLst>
        </pc:spChg>
        <pc:spChg chg="add del mod">
          <ac:chgData name="Pierre Cavaroc" userId="150eff99-6aed-48f0-b13c-cabd0a4b3ac2" providerId="ADAL" clId="{E623609C-0EF4-4ECB-A655-127E285B354B}" dt="2021-03-21T21:47:45.315" v="4775"/>
          <ac:spMkLst>
            <pc:docMk/>
            <pc:sldMk cId="726576754" sldId="2134803574"/>
            <ac:spMk id="8" creationId="{09DF944E-F195-4AA5-9544-337E0E552359}"/>
          </ac:spMkLst>
        </pc:spChg>
        <pc:spChg chg="add del mod">
          <ac:chgData name="Pierre Cavaroc" userId="150eff99-6aed-48f0-b13c-cabd0a4b3ac2" providerId="ADAL" clId="{E623609C-0EF4-4ECB-A655-127E285B354B}" dt="2021-03-21T21:50:21.247" v="4777"/>
          <ac:spMkLst>
            <pc:docMk/>
            <pc:sldMk cId="726576754" sldId="2134803574"/>
            <ac:spMk id="12" creationId="{CCAF2E19-0C47-4289-BFDF-1C0B98373C27}"/>
          </ac:spMkLst>
        </pc:spChg>
        <pc:spChg chg="add mod topLvl">
          <ac:chgData name="Pierre Cavaroc" userId="150eff99-6aed-48f0-b13c-cabd0a4b3ac2" providerId="ADAL" clId="{E623609C-0EF4-4ECB-A655-127E285B354B}" dt="2021-03-21T22:09:37.433" v="5359" actId="122"/>
          <ac:spMkLst>
            <pc:docMk/>
            <pc:sldMk cId="726576754" sldId="2134803574"/>
            <ac:spMk id="18" creationId="{A8121CF7-AC9B-4C75-BE27-585022CC1E2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" creationId="{9ABF7CAE-1EA1-4923-B2AE-09E212ED658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" creationId="{87F4C024-2054-4338-851A-30563D1B6F7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" creationId="{01DF63AC-84CF-42C1-9549-0B6ACF3D882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" creationId="{7448C7AC-CAA3-49DB-9E1A-453143A9FE9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" creationId="{FD510177-6E7E-4233-9707-88EC3C630A9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" creationId="{721B03B0-3E4C-4F7E-8064-93811384B56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" creationId="{9D3FA4A1-EE2F-44D2-B54B-57D66B9A2B0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" creationId="{411E6312-8DA2-4006-A1D0-A8F45E61779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" creationId="{DFDC5802-6F2D-48CC-874A-81A4900CD69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" creationId="{9E636A2A-2348-48F7-B66D-CD2F28A23E3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" creationId="{47325814-646B-4982-BBF4-D8E1D77FB31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" creationId="{070551F5-795F-4C4E-9835-6A56FE9B56D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" creationId="{0B2CD858-1FC5-4C28-9E4C-09324D48CE7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" creationId="{DAB55363-656C-4A2F-8731-B9132F7893D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" creationId="{331934EE-AF97-42DB-88A4-8FF2ACCAFD9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" creationId="{86359132-03FD-45FD-927E-E99F95271CB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" creationId="{0D40D76B-FFB4-4818-8A14-E08985EB63C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" creationId="{CE4874B2-6B0D-45A0-8457-A8E363464B8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" creationId="{0646AC13-5766-4AFE-9C98-DA1BD2D0F35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" creationId="{87B55095-F8CC-4918-9F89-2D4D2348FE6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" creationId="{88C16BEF-7DEC-4BED-92C4-58A86F1B017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" creationId="{9E3DDEFF-892F-4D9F-A1EB-317D6A67C5E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" creationId="{4B993D65-7649-4CC9-B06B-58E042EB73C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" creationId="{5BE1AFE3-C80B-44B7-B5CC-70B909140AC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" creationId="{2B06F39E-BE76-48B6-893D-E78C963EE3F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" creationId="{0F628AD1-0FF0-4214-B445-F8B5E1AEAC2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" creationId="{A842CFF6-F9C8-452C-9803-92F563CA337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" creationId="{9081A0FA-4A20-4632-AE5A-A1580C6F10D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" creationId="{BFF58973-6752-4BE6-AD57-6993254E972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" creationId="{E9583A13-C480-48C4-A56A-19A75E47058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" creationId="{2D295711-83D7-4B4C-A28C-EC0ED82F08A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" creationId="{B4FE2946-F72E-4359-953A-A4B7465F417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" creationId="{B946E54A-3E57-424D-888D-6C780A7ECCD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" creationId="{0BF14BF7-A35E-4121-B431-8BB61A33E64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" creationId="{FBF2562F-D26B-4877-B4B7-E1DD45DD1BB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" creationId="{4D9DD83C-4EC4-4D64-9ABA-042B1AAC9E5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" creationId="{81880DA4-405C-4CCF-AFE4-C592ED1ADAC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8" creationId="{E21759A6-B4B7-4DDD-ABD3-B4605017002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9" creationId="{45A49D2D-9F8B-4FCF-9C13-7B5962AB815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0" creationId="{E44873DC-49D6-45EB-820B-617FA2CBFAD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1" creationId="{04BEAE64-AD54-4D2F-922E-374D5BF5EC6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2" creationId="{A9C2F61E-9CE5-461A-9106-08CEBC63101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3" creationId="{3EF90B9B-9BDA-4C36-ACD7-816B591BBB2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4" creationId="{789245A9-E97F-4CFD-B899-4975CD00C4C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5" creationId="{D0DC5F97-7B83-4E28-9B54-835F99219A3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6" creationId="{1C008D5D-A4F9-44A4-94FA-E5BC8090F22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7" creationId="{EAC2B923-4489-411B-BEF4-ACBE5183F63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8" creationId="{DCBEE09F-C0C7-4B89-8D23-01DFB714B26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69" creationId="{F70A6648-3CC1-4A41-A754-4BAC43CCEBA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0" creationId="{973E75B6-F0D2-4243-A590-DAD90B33D6B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1" creationId="{92B2AF02-604E-4A08-AF71-43E23888543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2" creationId="{F72D55F9-EC66-4282-A4A5-16F4FAE955B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3" creationId="{82265F5B-A659-4281-99F5-3EFDF709F55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4" creationId="{C9F0EC8B-C9FB-4367-9933-AD978EF8921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5" creationId="{D22FDB59-79D3-427B-A95B-7407E57FFA6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6" creationId="{317D26A9-5579-4AF1-9521-A14461AC44F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7" creationId="{7491BA9E-4596-4C12-96BF-D3248F9D0E3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8" creationId="{14CA7E64-C0A3-4F58-B4CF-57BFE1F1856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79" creationId="{E186269D-FD09-4D26-88FA-C62736B59F0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0" creationId="{6CF5CF05-15A4-4524-833B-07B3F5BDDAD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1" creationId="{4140A9E6-3DBC-440C-BAAA-A937BC0FEBF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2" creationId="{496E19C3-E335-4CB9-8709-ED4E4CD797D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3" creationId="{348F2D04-2AC6-4B52-8CB0-EAADB476751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4" creationId="{A23A8398-4AE6-4377-B753-33EC64AC913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5" creationId="{6DA1BE5C-B893-4308-8A5E-1E7847C7581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6" creationId="{805B7012-23CA-413F-A67F-C09AF482636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7" creationId="{890D61D1-8E83-48DD-B061-827CAD99B7B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8" creationId="{96C7FD29-D4AF-499B-B09A-FC60BAB8AFF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89" creationId="{C3AF9AF8-D9A1-490B-A4D1-B2FDA756016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0" creationId="{77C3DC98-829D-496E-8A24-122D7379814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1" creationId="{E649DCB4-3AB0-49DF-A1E1-6F7DEDAC319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2" creationId="{4C6DD4DD-ED4F-4BA1-821C-A58D437B25E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3" creationId="{2552A564-790C-4F4A-8621-5EC017B0876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4" creationId="{AECD1CEF-A35F-49DF-89C1-6486ED41866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5" creationId="{ADF9F509-01F0-44E1-AB3B-1D1B03F4694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6" creationId="{F532923C-A421-4D52-8DEB-F2E2B39B8FF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7" creationId="{8D09D825-9ED3-4B1C-861D-2306B2AFFAB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8" creationId="{51D8CDB3-22D9-4B40-B884-37E7446908A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99" creationId="{6C7B734D-43DD-4045-A154-B0E86F286EA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0" creationId="{DB12236C-2743-4BA6-ABBE-E9AD6EB5378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1" creationId="{20E252A4-DD0E-4FD3-857B-9233A8EBEDE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2" creationId="{AA559C16-9462-4267-873C-3A732365C34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3" creationId="{36027D46-48ED-4956-947C-31FBF035B6B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4" creationId="{E7222500-F288-4F1B-BB0D-231CCA0A94E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5" creationId="{F746DA17-C3CD-4CBB-B7DF-66C166B8483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6" creationId="{2198F059-B480-4460-B947-EFD123A72E8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7" creationId="{EBCF5540-8B67-492D-9CEC-45AF12CCF42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8" creationId="{E7C5CF6C-B619-4C50-A5DD-142D60CA45A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09" creationId="{5446CF23-B04C-4469-8758-A883F057960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0" creationId="{EC20705B-CCF6-4A92-82EA-E9345670AA5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1" creationId="{C2C0FF66-E0AC-4834-8DF0-882634EA00B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2" creationId="{D60CD374-F794-4F53-9964-002409DA0EA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3" creationId="{190F69F2-A46E-4EDF-9D45-2A296513FC4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4" creationId="{4E202029-9903-4DF8-9663-2D5817F44D2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5" creationId="{DBB69B68-FC09-47F8-A16E-3377089554C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6" creationId="{9EC23E8F-A222-4A6C-86F7-CAE6E530200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7" creationId="{2CAF9462-4FD7-4E4F-9B2F-523FB59F981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8" creationId="{A9FC916A-4161-4549-8FEC-75D190F8458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19" creationId="{12AC3E38-1305-4DE7-AA45-751324C3015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0" creationId="{97A93139-03F3-407E-8ADC-AC3B083E3A2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1" creationId="{202D26A3-6FF9-4E46-BDF0-9B754ABAA49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2" creationId="{F41AB0F2-7335-4633-9A7E-A68E1262FE1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3" creationId="{E21FC009-8BC6-4A82-872E-70C0ACBB70C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4" creationId="{AD5B5D6A-F4E0-4E53-AB50-6A72A037856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5" creationId="{A9E06A81-BAFF-4E38-96F5-9E46898FD8E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6" creationId="{A0B109D7-4301-4F77-953F-1261D87454E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7" creationId="{4BE8DCFD-ABF0-4952-B92F-4455D48D537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8" creationId="{AB2372C6-C564-4CF2-A49D-E6FEFC1C90E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29" creationId="{AE894012-611B-49D8-9035-2B2DF73D6DB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0" creationId="{47755F64-077F-41BE-9017-C24A8A6A471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1" creationId="{3FE5634C-4BB2-438F-BAAA-799B001050B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2" creationId="{50BAC414-4AF4-4532-A248-280B2D49DE3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3" creationId="{911406ED-08F5-44AF-9798-3B118A9EBAD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4" creationId="{FECB36CB-E622-4CF3-9AAA-7D33F46660E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5" creationId="{E11DB89D-73F7-4865-8D75-0A7407EE585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6" creationId="{E95E56D0-D4BF-4640-A73D-7E66499A983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7" creationId="{5FE3D198-CC68-43F5-9F66-7E28ADC7D61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8" creationId="{E2CF2D30-0646-4D66-B263-1A6FACA966D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39" creationId="{CE3655C6-8462-4EC2-9D96-BED580C2CAC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0" creationId="{B78CDCB5-FE87-4E95-8384-61A3B2A5522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1" creationId="{5E0F751B-B403-4E18-92A0-55DA29C5B5B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2" creationId="{DB83608F-BA05-40A9-A29E-1F4369C7F88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3" creationId="{895047C0-66A5-4C62-B521-F8D3DBD0932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4" creationId="{BE4A7B6D-C095-4C81-A422-E548D91832C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5" creationId="{F7B192BC-E75D-4399-B77A-5CE008ADE43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6" creationId="{CBA264B5-A678-4636-BD11-345D09CC284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7" creationId="{77D82C99-1ECD-41CF-9856-704058B6910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8" creationId="{B042DD4D-7726-48B3-940E-B5CF77B3F4E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49" creationId="{9D807329-4AF6-40A5-BADF-4285D6B02F7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0" creationId="{FED424C5-CC44-4557-A307-288D1B8DAC6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1" creationId="{546D0EC5-843E-40D5-B2E2-604863378EB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2" creationId="{FB5078DD-3265-43B9-8C09-F35B5088CD0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3" creationId="{DD40A9DE-D3E8-4B73-9A4D-F06F42896F9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4" creationId="{C26D11BF-44B6-463D-B0D0-C39912B141F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5" creationId="{F3BDCCFD-3BB3-485B-9D33-87DB5A4F351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6" creationId="{B404876F-1E24-4C89-A072-EB62DE041CE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7" creationId="{3D6F8033-6F3E-4B49-B0B2-1C5090AF575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8" creationId="{B604CE84-CA00-45EB-90CA-A719B826AB3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59" creationId="{B4BD26E1-28EA-49EF-A58E-A928747CAA5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0" creationId="{E4F81D62-B939-4209-96F9-C18E2BCF96E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1" creationId="{4467BB24-AE49-4656-A45A-8766862E4C9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2" creationId="{7499CAAF-4C43-47B1-8167-0130E679545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3" creationId="{229B2551-DDA8-435D-B5F7-4F73ABADD57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4" creationId="{CF57AB46-7E9F-4D38-9352-8B81114A92F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5" creationId="{B2B62CF2-2905-439A-BD55-F608F896E22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6" creationId="{A680EB61-862E-4F80-A286-62CB782B8F1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7" creationId="{FB39B21F-5110-442F-96A5-4C19460E2C0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8" creationId="{8824D2FC-4DB4-4F6C-9EA8-ADB0260E848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69" creationId="{25E3E596-4E10-44A1-A5BE-87EE85E6A84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0" creationId="{9299A89B-17E2-4BCB-AE1B-3F54C104904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1" creationId="{8E64E00C-FF5E-4CB9-88DE-D2C62AE623C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2" creationId="{E080FB00-00CC-4095-86C6-429BFEFAF0C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3" creationId="{E27F0AC9-FF8A-463A-91EE-6A229A1D9B5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4" creationId="{18A91182-D2F2-4386-BE78-FF45222B185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5" creationId="{9CEFCD8E-04C9-450A-87BB-58D38001C2A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6" creationId="{D540B2DD-E1FB-4789-8165-91D0E6538BC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7" creationId="{B6FDE7D8-68C9-45B6-8909-5688080EF43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8" creationId="{718544FE-1698-4EF5-8479-7FF17CBB2FB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79" creationId="{9123A5CC-7692-4895-AE5A-B8F0F5DD999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0" creationId="{6017D92D-E30E-43AB-97B8-390CC7BB4E7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1" creationId="{C8298893-8452-4FB6-82DB-46BEC26EE6D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2" creationId="{79F4E7AD-AC85-4F0A-922D-3F15FA9FC70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3" creationId="{FE8756C8-0D2E-4B57-8F3F-DEE68C037D6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4" creationId="{40FC65E7-D63F-4DD8-9605-5B363983638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5" creationId="{F98E52D5-76BB-4455-8ECD-5DDDF05CA6A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6" creationId="{B263EC10-EFEA-4966-97B3-3991F117E2D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7" creationId="{2D0DADB9-26E4-4B64-85C5-DA09EE78BEA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8" creationId="{02B21F96-A057-488B-BED9-5E4E9DF9A98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89" creationId="{B20FDC2A-4079-40BC-9ABB-1A4F0FD2A38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0" creationId="{FEC4C68F-D547-4B50-B9FE-BAEACB2A9DD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1" creationId="{1AD7816C-D916-47F0-A10F-399667C2A5B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2" creationId="{C5C0EE40-6075-4F2F-9FEE-C175D3B8F29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3" creationId="{30BE525B-FA5E-4105-9178-F833314AD62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4" creationId="{E96135AA-B561-4A44-9C51-2FD9ED3252A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5" creationId="{DF349249-8AA5-40FE-A623-5EA1BD5A2EB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6" creationId="{4EA6687F-2C4F-40AB-9C9A-EC6C2BB2B20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7" creationId="{E12C2E5A-94D6-4CA4-B69A-DB580ACE39A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8" creationId="{587F18CE-685D-4B0B-8822-BDF921DA131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199" creationId="{C9814CD2-CF70-4F5C-BB87-21BD4F33683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0" creationId="{755F8DA1-9B5B-445B-9915-D22105CCDE8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1" creationId="{450829CB-5A42-4FE9-80B2-104D26EAD22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2" creationId="{B4965550-D159-4929-BC97-250C7503527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3" creationId="{D07FC278-AF17-449E-BEF6-18A4C57DCD8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4" creationId="{C2F26D31-E71B-4048-9395-499280A6DF4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5" creationId="{829C9995-31DC-4DE6-AA27-0732B097F40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6" creationId="{9FF9E928-D92F-47C4-97EB-45C59345142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7" creationId="{38115823-C132-4B53-9ED9-6D26D792ED4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8" creationId="{74EFA7FD-C5DC-4F27-A9F0-158AD8D7A4B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09" creationId="{991594E0-7882-4BA6-9896-330DCB6ABAA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0" creationId="{D45F56AE-FCE8-408F-A56C-8651315E2B1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1" creationId="{B2E8B377-1345-46DD-8CFF-E323C3F38C8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2" creationId="{800F929E-5132-46EA-A3DA-9B404BE4D64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3" creationId="{59D65D69-C697-4328-B4BA-4A3833D247F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4" creationId="{BF82050D-AB4F-4B52-8BC0-896F9A15E6D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5" creationId="{C8AC9D8F-4C6F-4928-B0F2-10DC3689A85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6" creationId="{1089B730-DFB4-44EE-B8AA-D8243BE808B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7" creationId="{4D5BC0DD-F10E-461D-88FC-B9AA1C8ADDC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8" creationId="{E97D7FF8-4F8D-4584-8DC0-571FD7B174F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19" creationId="{E6F1629B-1262-42B1-9AE6-DFFAAB3B155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0" creationId="{CBD04B61-059F-44C1-AF63-989D60E79FD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1" creationId="{119D7197-9128-4D6E-9219-E971DE886E4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2" creationId="{436C6260-89E5-4BB7-A357-D9BE6D77CCF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3" creationId="{09781784-949D-4B28-AEDA-6955882E761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4" creationId="{78BC8DBF-4D06-47A9-9C23-A40877B9AAF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5" creationId="{2504BDF2-712A-4E5B-A8E5-7A696E17719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6" creationId="{4E21344E-3A91-4ADF-BEA9-1B7DBD6F536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7" creationId="{50DC571A-0E8C-4ABB-854E-7B972330879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8" creationId="{98B33FBB-E7E2-4799-B840-AC28829F376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29" creationId="{2C1F1CEA-3E49-4F0B-84D2-6F598F532E2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0" creationId="{E621F15B-AF43-4076-B971-5ED40869FCB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1" creationId="{B4BA1B0B-4815-4417-B094-A02D0B3775A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2" creationId="{0D7F4964-AFD2-4316-9007-A175139FB1A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3" creationId="{5899EFD3-E67C-4DA8-A85D-C95903B84B3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4" creationId="{3BE17DCE-9939-406C-B384-11360FC0452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5" creationId="{DDC1C640-306B-4551-B893-2C7B0340D23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6" creationId="{8FA60762-A72D-4AC9-A7CC-246027215DC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7" creationId="{C6268940-BB6C-4C0D-B7D9-8BFE96F6A3D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8" creationId="{F6298DFD-8A50-4DB2-9792-58169AB7FEB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39" creationId="{C83C246B-E90C-44C6-A5CD-795413DE6C1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0" creationId="{9A31B618-76B7-49F1-A786-C412A9740CE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1" creationId="{CE19AD2D-3C51-4166-86FC-65354F416FC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2" creationId="{D2FECA02-C09B-45A3-9623-4EE9F068B93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3" creationId="{6C6865EB-3112-44C6-8831-39A8BE8F356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4" creationId="{DA6EB85D-5F72-460B-B57D-FDA98FEFDBA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5" creationId="{CF7BBEE5-057F-424F-AC84-AEB2FE99D2B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6" creationId="{124768F5-BDD7-4C10-BCB6-B3B3D38DC75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7" creationId="{2ED288D4-72F3-4AC1-8A76-DF3F0E01919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8" creationId="{BD0D0525-C492-4010-A6BF-930127BCC4A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49" creationId="{7BB9FB41-2DFF-4276-A101-6FA2C1C8215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0" creationId="{65B7DDBC-5DC2-45E0-B116-C7E2EC9DBA2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1" creationId="{18204D01-F1AD-4077-961D-E86971BE081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2" creationId="{4D7E945B-0F11-4F46-8924-3F2C8926CE6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3" creationId="{85F20AEB-CD7F-4E3D-99B2-EF1C60B421F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4" creationId="{32AF455F-E7B7-430A-A979-3AF44FF0B32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5" creationId="{994AF700-D6BA-4FF9-9F62-3D46E644558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6" creationId="{ABBEDE18-B16B-43A7-B9EC-1CEC4650DD0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7" creationId="{F8C5177C-F6CB-4ADE-97C1-F784062FF28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8" creationId="{0A78DEAE-1732-4735-BBA1-F75AD7CFF4A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59" creationId="{69D16B74-4A08-4403-95EF-B392B6086FF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0" creationId="{9A67FFBF-FD52-46D9-9A4D-CF8E144AB1E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1" creationId="{35AD9255-FEB8-4588-A12C-BEF0C1540DA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2" creationId="{5345EC24-AA7E-4DC6-8F47-D78AA9EC4E1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3" creationId="{D8363617-8C87-490E-BD89-8A13ADE980A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4" creationId="{5B7F6F04-DF96-4EB5-93B1-748C91D5BE2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5" creationId="{9D0E69D7-5DF8-4CE2-9EF9-F1021D8FA66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6" creationId="{6071288A-B323-4172-BF3F-749073212A4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7" creationId="{F82B9270-F1A7-4444-88A7-591D0B5AEAF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8" creationId="{5E5D77DB-1320-4A91-B0DB-D99181BEDF8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69" creationId="{FFD93A4C-6794-4773-81C0-5E6168272B4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0" creationId="{2444A55C-8391-479E-9822-4F4C844BBE9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1" creationId="{5DFF03B8-D22D-4AB4-9599-BF4DAD37B7F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2" creationId="{E1CFF0C1-FC31-4FE4-8D79-D8608EA5587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3" creationId="{8934F052-8CD8-457F-8D8E-4DFEC51C7F3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4" creationId="{A08ED9C8-DFC4-41C5-8936-462DB832F03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5" creationId="{3D30A488-F487-450F-9E4D-633C22558A7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6" creationId="{A89725DC-A738-48CB-A0B2-6BEECA0C6DA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7" creationId="{EDEE9079-7C32-4BC1-85CE-326FAA0C549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8" creationId="{167506FF-E75E-474E-A143-2621CCD5F30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79" creationId="{DD44020A-2660-47E9-A5A5-4DED0D196E8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0" creationId="{A79A1D19-5322-4ABD-A543-5C584321008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1" creationId="{8AF18E25-86E8-4163-AD73-24EB0926B7F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2" creationId="{64CE49CD-D61D-46A5-A8E2-B9D147C9CFC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3" creationId="{BC3BC9EC-E05C-4C08-AD16-B46CD63764B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4" creationId="{84855C23-51DE-4B9B-8199-496B67F9937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5" creationId="{E2A11124-3A64-4F2C-B45D-8619CBC20A5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6" creationId="{AFCEBB3F-4BDD-435D-9861-ABF2CBE68B5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7" creationId="{66D6D062-B407-4AE3-B0FA-0B2D42477BC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8" creationId="{832ED714-E8EC-4335-9574-3BEBE3037E7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89" creationId="{A82E63D2-5BE7-474B-A656-CFE366E6D9A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0" creationId="{F9DB301B-6B0D-491E-9296-D68054A1720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1" creationId="{94CC7562-DB2E-4CA1-8365-7BC3B9415EC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2" creationId="{D67F4B97-0AB2-4E4A-BA0F-B0EA4FB9E18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3" creationId="{F1122C59-8B9F-463C-989D-E161F784C25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4" creationId="{5A9B174F-CC53-4FFD-87ED-C4ACCE45EAA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5" creationId="{7E0F4B83-AF2A-4CCF-AE18-BD4A3BADC46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6" creationId="{F265F546-A303-4A43-B77B-743CC3F3FA4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7" creationId="{0F923921-59E3-4243-97FC-43D40D39765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8" creationId="{B6F12726-3DD8-440F-8907-34AF559FEEA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299" creationId="{C86889C1-F9BA-4A31-9143-E6B4E6A2C1E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0" creationId="{3E72BC2B-33BB-4993-AA48-3F1FB676228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1" creationId="{8FDEBC66-2CAE-4C84-BD88-E506232FDE4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2" creationId="{A0B7B74A-8769-4306-A85B-5E7340D8694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3" creationId="{5F7BB36B-AE26-4C5B-9E34-49183B6FAF3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4" creationId="{410CC063-6F9D-49D6-A442-715B0016383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5" creationId="{BB781F21-4AEC-4AB5-946B-A00EBB2E5CC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6" creationId="{216EEC78-649A-4365-932B-EBD611EEE00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7" creationId="{BD9BC7C0-FFF1-4F46-98BD-0F666712E4E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8" creationId="{9B9B3AC5-75E1-4941-817E-34CF4F3A0B5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09" creationId="{185460E5-F2FE-42DD-BFB0-9C4A6B82753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0" creationId="{559A641A-4072-43F9-AD5B-6907B2C74BD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1" creationId="{A52FA3C4-846B-4B39-9022-A31FCA446C7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2" creationId="{99C2AC9A-C6CF-4594-8133-6447303496A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3" creationId="{B865EB46-0DDF-47AC-A21B-285FDDCE254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4" creationId="{A6848860-159F-4E7B-9A75-15D4A31DDB7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5" creationId="{7B96FD36-F692-4AA6-8073-FA0B055BB6A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6" creationId="{173E5F60-52EB-4B68-910F-2BBD44BE922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7" creationId="{2B913C96-106B-4038-ABBF-B5AA00A87EA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8" creationId="{5A600762-BFAC-4CDC-B547-3D276F173B6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19" creationId="{0844D81E-ED67-4860-AC4D-ED46C2D8641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0" creationId="{EFE5D988-0EF6-4AA4-A0C7-59E57A7B194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1" creationId="{07246051-5380-4CF2-9B1A-CFE5EDEDCFC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2" creationId="{2FA33D3B-C056-4CA4-8FE5-596295F7A2C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3" creationId="{8D4F87AD-556F-44C7-A15F-490C70E88A2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4" creationId="{FEAF3BFF-7728-4276-A08E-2E2DF341B5D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5" creationId="{5670427E-BA70-4B47-B21C-E9403394C79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6" creationId="{DA54D8AE-9580-4A94-9181-B0C7EA09EF6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7" creationId="{82E6F294-B074-42E4-8B68-9FBB19410EF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8" creationId="{E3404AA5-D182-4344-B669-5105AE415D9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29" creationId="{4B1F66D4-6E7C-4FFB-8E28-C810CE47F7E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0" creationId="{FB092753-81F0-4797-8F60-6A21113E675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1" creationId="{F543A905-0D7D-4774-ABAC-EE20389FE7B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2" creationId="{B3016A5B-AFB8-4A6D-AD2B-8559366B778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3" creationId="{457BC9E1-11B0-4B73-BEFC-4BA2E50CA15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4" creationId="{98CA352F-08AE-448D-AB90-A418F8FE32E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5" creationId="{35919F2B-3EEB-4A74-B27F-23C062F8FD7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6" creationId="{5DD218A7-81C1-4384-9459-2F996D3D428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7" creationId="{507253E4-62F9-4E36-B78F-141DA359429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8" creationId="{F41D7FDE-A0E0-483C-B09B-0BBFB9F3FF7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39" creationId="{2AFFED8D-8AF8-471B-AB59-DE68632CFFD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0" creationId="{414705DB-3CF5-4604-834B-E73427DA8C8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1" creationId="{2E2E906A-4825-4DF4-9634-93FB12D0F07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2" creationId="{99D1FAAF-0A79-4353-B443-4EE1C11292D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3" creationId="{A12CB31A-4F9B-43B8-AB17-4782E8F3766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4" creationId="{3435C7D1-2009-4343-80CF-D335F400670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5" creationId="{BFFB73C6-050C-44DD-9C87-9D2976A7126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6" creationId="{DE46BA51-5B62-4704-802A-008656DED35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7" creationId="{6FFD9627-07F8-476A-B852-92C9542C673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8" creationId="{B78C83D2-2E08-47E1-B766-2D6E780BE50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49" creationId="{318AEFBD-DA60-4E7C-95B3-137A4BD393B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0" creationId="{715E23DD-C961-402D-9067-61A04FBF5B5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1" creationId="{07FF258F-9AF6-47C1-A050-2CF7084DE55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2" creationId="{2F9FB5A8-B6F5-4DEC-A545-74B29B6A9E3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3" creationId="{31B03A4A-C334-4F2E-91F7-5D54E568AA8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4" creationId="{83204E01-4C9C-4FF9-8938-4A5BECF206D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5" creationId="{E0F381B7-FCF1-4E50-BE30-D15D219EF78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6" creationId="{20C210B3-DCA6-4BFD-8300-4373BBE5655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7" creationId="{B3C91DCB-6EA8-4CE5-BBF5-8F89EA413E4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8" creationId="{17D9DE23-B644-4648-8283-01536350D4A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59" creationId="{536749E2-5B0E-483C-9311-1E31985A6DA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0" creationId="{327E2287-AD6B-4A48-8294-A8B67AD9367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1" creationId="{0B1C8074-F4E2-463D-9398-A065F7A9FCC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2" creationId="{949316BB-4E1D-4347-BBB8-ECED264C1CB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3" creationId="{C817310A-B33F-4119-A816-8EF9031A991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4" creationId="{FB010CF2-1F5F-4FDD-BFF3-52E4220DF65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5" creationId="{2311BBBB-9AE0-41B6-ABEB-80328E0CA12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6" creationId="{1C66F5BD-2317-468C-86D4-50D54308833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7" creationId="{F416D7E5-BA5C-4819-AB7B-3A0A196E90C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8" creationId="{B2CADDAD-5973-4B56-95D4-BC5E402DB87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69" creationId="{4E5BE240-4415-43E2-8D0E-FF81E249222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0" creationId="{9E2C41E0-AB44-4EDC-A6A8-5819E0B5B44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1" creationId="{4BCF6A1F-58C1-49C4-8217-40816FE92C2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2" creationId="{5D95A05D-96FE-45D7-8854-862D4FF8513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3" creationId="{EEB1FE7D-A379-4C1C-AEC3-27F80776C71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4" creationId="{B43651ED-712A-4768-B511-78A4EB2DAB0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5" creationId="{BD10ADFC-694E-43FD-A7E8-79BBDD3BDA8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6" creationId="{A5289951-CB68-4CC9-B494-282AAC88EBE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7" creationId="{37E7F3A6-CD66-46B7-BB85-C121EADBA1E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8" creationId="{6EB1A5E6-F328-4D2B-9C6D-819102C3A05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79" creationId="{8C5081B5-B499-4BE9-9148-EA0D1F2B7D0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0" creationId="{D142500E-CC41-4C1B-A45B-DCD0C4EA5EF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1" creationId="{7A85417B-3C62-45E2-848C-D299FA5D3C8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2" creationId="{50DB8731-DD47-48D6-B3B1-56FC5FDF772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3" creationId="{D09B881D-9F37-42FD-B25E-1A87B02BB46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4" creationId="{CB0EE145-A68F-4341-B5E9-23549725754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5" creationId="{3CC9F303-1CF5-4602-A546-460AC44C4FF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6" creationId="{B38F421E-B637-40A4-A38E-0A802CF0F03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7" creationId="{0ED535B1-63FA-461B-9EF2-AA62D8875D8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8" creationId="{81882404-6C41-4327-9C1F-0D07FD82E8F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89" creationId="{BC5C9F5D-58AE-475F-B5F1-8A670E2809C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0" creationId="{3C94E3F7-E68B-43FB-B6B6-E7796A28EAC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1" creationId="{2DF64E9D-41ED-4645-AD48-2030D69314E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2" creationId="{641739CE-3D5C-4535-9E74-6FA6B8285B1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3" creationId="{4BF16269-DA60-426B-BED6-E88CA8E6DF4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4" creationId="{237B2119-7BEA-4C3E-9E71-45BA42C3915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5" creationId="{DE0C90B1-373C-4B91-A3C8-E2CE129CA28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6" creationId="{97BDCC76-A310-4C0D-BDB9-E4BA0F9474C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7" creationId="{1C709AAA-6D7D-45CC-9312-695557932F3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8" creationId="{A99DEEBA-9494-4BB0-981E-073BA73DDFC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399" creationId="{EE4B0D25-6EBA-4E6C-B9B5-6BB3E94C0A2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0" creationId="{203E7E24-A984-45FF-BACE-699997896C3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1" creationId="{CD4EA7AF-F148-45A3-92B8-2942736A971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2" creationId="{EFC81CE2-508B-44F3-B7DC-FF1DB6905EA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3" creationId="{0DF157BD-2412-4390-9F12-917AE4EA90B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4" creationId="{F980BF19-0471-4C62-9D24-EB3E0FCF9B1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5" creationId="{8C361526-98F5-4C2F-B60B-8E1FC0BAEB5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6" creationId="{A61A5912-A6CD-4E63-9FE8-0E4B81B25B4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7" creationId="{7437DC56-B1A6-4776-BFA8-46B920DB59C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8" creationId="{3167ACB6-4E79-46A1-95FD-14B99ECF152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09" creationId="{3F8672D9-A88F-4682-9E62-2B0CE19112E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0" creationId="{03F4D14A-B67B-4C1A-B96C-DFDF9D5C075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1" creationId="{CC1C6910-4D02-4C76-B31F-F01BE0A0661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2" creationId="{F1C2D31C-8741-4185-8D16-33AA6EC1F32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3" creationId="{370B6FF5-91C0-457C-9527-CA679D28DE7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4" creationId="{F8EF701B-78D3-4629-89FD-4C2EB467188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5" creationId="{6786A5DA-B75D-4FFD-B92D-B2D336C6FB8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6" creationId="{697CDD9C-3D09-42A7-9C80-4AE36EF3377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7" creationId="{F9CE39C2-198D-4BF2-BD33-8C8AA63D5AF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8" creationId="{EB408BD7-CAF0-4059-8563-8D3557D3544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19" creationId="{DE56A984-828E-47E2-8211-630A17610D2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0" creationId="{CD5C7801-EBCE-4EFB-AB1C-2F82EF7D975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1" creationId="{F4782C4F-A1D3-4F2E-800D-DB51E0C05DF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2" creationId="{A4B4D00B-5916-42B2-BE5C-444E01497F4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3" creationId="{09C21C1F-2220-41DE-B244-BF729AD2F60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4" creationId="{795B6722-FBA0-4201-95BC-B76B746FF5A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5" creationId="{B434E3CC-054E-4F28-A878-5875B045DEC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6" creationId="{A6B2519F-2AE9-4162-963E-E7040C19FA5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7" creationId="{F58A7EAD-8748-416B-96C7-4731E899518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8" creationId="{5CDBE50C-B37B-4C1E-A8EB-A883179B8B7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29" creationId="{36B62C4F-A0C2-4D6C-B894-785CBED9657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0" creationId="{76219209-D97F-4B5D-A5AE-D11880932AA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1" creationId="{82A53F84-D4BE-4A9D-A8F7-1A014345CB6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2" creationId="{BC9DFE46-3D29-4578-832A-7292EF2D967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3" creationId="{5AB7C028-38EA-43FF-B7F5-8F73C05364F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4" creationId="{5BC523B5-6DB9-4805-B0BC-028D373ECA1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5" creationId="{3725BFD5-142E-49BE-BF29-78D44A5F732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6" creationId="{6131FB37-A055-42FB-9F2C-99C4076DC61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7" creationId="{CBB32121-26F9-42A5-BA15-339CC697F55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8" creationId="{57A0DBA5-24B0-4E44-ABF8-BED45DDFBD9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39" creationId="{F42B0CF1-F621-44AB-BA1B-43953F4D5F5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0" creationId="{DB6840B7-F2AC-43BD-B4C2-E3CF56FEAC7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1" creationId="{A957C694-E903-4343-BB93-41BD8445183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2" creationId="{09C08790-8B00-48B7-86BE-2D9C7E8EDF3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3" creationId="{FE2932BB-BD95-4D2F-95E5-081C63D542E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4" creationId="{6861D25C-5D31-4F95-9C4B-B8E3F749228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5" creationId="{99943252-92BC-4E59-B9A9-F656FE14226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6" creationId="{4AB496A9-5ACE-4A02-82C3-DCEF87B7E3B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7" creationId="{64186157-A467-44DC-8400-832694B0B1B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8" creationId="{54224017-A616-4C26-AC24-C579033F0D8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49" creationId="{8D492026-0B6D-46EB-BBE0-30A26B2AFE3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0" creationId="{EB9DB4BE-6EB9-4F2D-87DA-AF2BB726251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1" creationId="{722C61C6-8327-47F6-877E-77737D8E4D9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2" creationId="{547E7E6B-B25A-4914-9E87-5A0C0762353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3" creationId="{D8D6D2F4-2684-4D9C-884B-A471D03559A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4" creationId="{647DA604-680B-4AA8-AE50-A2150D9FAF4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5" creationId="{C04826F7-B44B-4169-A4FF-7FC8CDEFA53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6" creationId="{F08CE7E9-C00F-4726-85D7-CF0C7641D12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7" creationId="{AE72B140-E2F2-41B4-B55D-036B27713FD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8" creationId="{882F642D-61E9-46C9-9426-7AC681B453E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59" creationId="{CE4C052E-2280-4E70-94D7-BD0EA966286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0" creationId="{CD505703-3B43-4009-B38C-BA45FAB28D9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1" creationId="{E06AE6C0-F3C1-4DC1-9512-27A24895D50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2" creationId="{6C12AF24-2E15-4892-B778-156CA146825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3" creationId="{E8334DDB-60B1-4BCE-98D0-DC0A6A73996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4" creationId="{D002DA5B-4C36-41C6-A1A5-EB0C3BF2484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5" creationId="{8044EA14-0A88-4AD8-82F7-9B707DE71F2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6" creationId="{FA94D45D-5B22-454F-A660-80EACFDB34D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7" creationId="{218DFA21-C828-4352-82C4-34C4B0C260E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8" creationId="{1DCC27D9-D9E5-445F-8ADB-EBC23B3BB15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69" creationId="{07023EFD-0D4E-4A7D-87CA-0F1BA362955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0" creationId="{C357FABA-330E-4CAE-8A34-87505F33BAC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1" creationId="{6B32FB18-6749-4D71-A916-4D8A9038EBC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2" creationId="{AAB4D5BB-36AE-4E3F-9DAC-D8C7C656F7C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3" creationId="{D4BA32FF-ED99-4648-A234-CEA408A854D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4" creationId="{668E44BA-BA74-46E9-8864-72601AE13E5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5" creationId="{F1434325-14AB-424C-8A68-B9111BE3767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6" creationId="{223BAF6D-DF6E-4109-AE2A-4E8FD767A91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7" creationId="{08835CC2-D518-436A-890F-B4A56B1330D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8" creationId="{B0B0AA83-3A21-4FD7-828A-3434E0FFF27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79" creationId="{68E6AD88-5DBD-47C2-9757-5EAA37E5BDA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0" creationId="{F082A98C-A2BA-4679-AB75-E9BA497839E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1" creationId="{3904C3EC-5DC9-4B50-9C6F-7EC69E57A80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2" creationId="{C3716D7E-04E6-4D7E-9C9E-2EF2B7E9254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3" creationId="{0E64849C-22BD-4907-9106-DF31D8D0651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4" creationId="{EAE6FCA0-AC12-405B-9E14-8F554CA2224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5" creationId="{C846A54F-FC63-45BC-AEAA-399854875F6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6" creationId="{5B3EA02F-10DA-4061-B170-FBEFEACE93A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7" creationId="{42A104AF-3094-4126-BF4B-9734F856EF1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8" creationId="{CF85B4FA-A784-4BA3-9A49-7C2CE1BE5FA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89" creationId="{78D9B80B-D2F2-4D39-8AE8-0E03F5D53BE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0" creationId="{FEB3999E-7E94-4A54-B0E4-14BB9A04FE9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1" creationId="{D9D54F1E-4A86-462B-A8FD-D38332221F8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2" creationId="{60C2854D-E862-44F3-8785-BC4DD1734FC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3" creationId="{2B3F3E51-E7E0-44A7-8490-9BCA56C5C7B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4" creationId="{754362AC-A579-4CCB-AEE9-9A8FF9437EB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5" creationId="{665EDD1F-20F8-4FB8-8542-8261B5678B1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6" creationId="{459FC936-42B3-4697-A132-60A9581292B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7" creationId="{01DE797A-5670-48DD-BB99-6DEFCB8B8E3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8" creationId="{BB8508EF-627B-43E9-9F5F-6B93EF2BB6A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499" creationId="{EDD33315-F463-4B91-8EA1-E8A009B6948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0" creationId="{758DBF3E-E0B8-4C7D-95EF-0A7497A542F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1" creationId="{367CF6B0-4CD0-4A6F-BF52-5402CE3B065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2" creationId="{CE29772F-B147-4D0E-A13B-63FA754AAB2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3" creationId="{6D670C79-8ACB-42C9-890E-649E6AC392C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4" creationId="{90361B92-17A7-4765-B62A-5F20094360E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5" creationId="{8A1279EC-AADA-4C34-8C1F-DB6134C31D4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6" creationId="{A234E73B-618D-4056-AE45-541135DC70E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7" creationId="{89A89337-1E8A-4039-B11F-EBE63BD0001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8" creationId="{01C6FFCB-4849-452C-8AC0-08144226F41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09" creationId="{118C2153-9126-4A38-8379-EF090F84656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0" creationId="{98A7795B-49AD-409B-8CE1-94C44B3B825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1" creationId="{28DF9D06-EFFE-47E1-84C7-99600C973D0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2" creationId="{6A5005F8-4E46-4E6F-AA66-3BCCA3A551A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3" creationId="{CB705692-04B9-4756-8655-28A196A493D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4" creationId="{FA12AB1B-8D52-4560-900E-10770F68990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5" creationId="{A0C8F6D5-6C23-4F01-B625-50A25008B7D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6" creationId="{E82EE0DE-BEA0-42CB-8B1A-D0FAEB8E6BA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7" creationId="{1ABA3CAA-BA33-4CCA-9F66-13A3140DB51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8" creationId="{7444229F-8045-4B1D-AEBF-007E06AD21B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19" creationId="{8838022F-E44F-422B-A06F-F7CD623C024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0" creationId="{516F192F-580E-40CF-B1B7-7823D6C5B1F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1" creationId="{8A725B1D-9A65-4831-B9AF-C105F49FFB5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2" creationId="{5B291834-1233-4BAE-B44D-69342EBB1B6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3" creationId="{B3DA34A6-3FCC-4EE1-831D-563696A1F56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4" creationId="{F4B03E37-300D-420F-B3E8-16713684ACA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5" creationId="{123E0868-759B-491E-B2F6-94DA50009C4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6" creationId="{F94597D2-E0DE-4535-96BB-BCB6F8D420F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7" creationId="{0D83CB2C-38AD-4B5D-BD22-2DBFC7F56A3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8" creationId="{E86B00C3-2810-443F-B008-8C148167D61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29" creationId="{734E2B4F-D2FF-43C3-8E67-51728E59B91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0" creationId="{9824B71F-53FD-4481-BBDC-D66310040E8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1" creationId="{A732060D-A3D0-4D00-8C29-CEB55A4BAE9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2" creationId="{AD653B75-4417-4275-818A-1990EEB91CE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3" creationId="{4B05496F-8B53-4555-BA95-2CA79E65E3D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4" creationId="{8411D3DA-86F7-4B52-8220-479E516D489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5" creationId="{BBF1CAC3-AB8B-42EC-BFD1-580F62872BF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6" creationId="{9116B0B3-B84B-45BF-98B1-E01D3AB7610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7" creationId="{2D1B60CE-2CC4-4FE9-B62A-CDAE16A4FC8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8" creationId="{4540F524-FD6A-48C4-A2D6-6D24E24412F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39" creationId="{A324DA26-AF54-4BEC-B4AF-F3B74FFEF39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0" creationId="{B3D0D214-E6F4-4F82-B2EE-98B0123F5306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1" creationId="{E279D946-2082-493D-8F55-D9552DF7BB2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2" creationId="{A0693FF9-65FF-4AA4-BCC7-3A109707F2F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3" creationId="{D4553448-9CAB-4E73-8C4C-D2CC7AA5150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4" creationId="{6CB4B2D2-5F83-455F-AD47-6A6F0B77F3C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5" creationId="{22262536-2566-4A91-82CE-63770071F225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6" creationId="{19F25301-DBC5-450A-97B8-9E5EF9603DC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7" creationId="{C5D93B31-9DF7-440B-80BA-54E7F4CE8D3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8" creationId="{EC4355C4-E2A0-4DB9-8589-257718D24607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49" creationId="{54269E92-971C-4DCE-8B4E-CECA3955DABB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0" creationId="{C9C35D96-6AD7-4F91-85F6-F32580C3F1DE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1" creationId="{0322DC05-FEFA-4CF3-B03F-930BAF0C0310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2" creationId="{6F58E06F-8287-4A3A-8FBB-72885D81000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3" creationId="{D178B8A8-1BFA-4EB0-B2C9-E650272FE5F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4" creationId="{F403EF24-19CE-4DA5-A43E-25DE3AD1DB64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5" creationId="{FE0C0CC9-B7C0-4058-B9A2-899E02CB29E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6" creationId="{634D5FBD-694D-4520-B096-9CB38526A69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7" creationId="{0302A5EC-D60D-406E-BC0D-7D45EF9F864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8" creationId="{F9B340D9-651F-42EE-B4BF-ECD70306F97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59" creationId="{174DC440-A020-402E-91AF-79B4B1883DF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0" creationId="{9EB8A291-9805-4FFF-8D48-68E3B76B963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1" creationId="{1C078333-8B88-4267-89BF-613354B0DE3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2" creationId="{160046E0-321F-422B-BF1B-3368795FC32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3" creationId="{EE4D8E89-A854-4000-8B3D-6E99A93F88C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4" creationId="{689491C8-F199-4B3D-832F-186AA4E8FE8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5" creationId="{A00E66AE-279C-4551-BE76-CBEA3B2A105F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6" creationId="{A7BB01FE-79D7-4F85-945C-6A67FAC8B35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7" creationId="{259D5241-4A25-4D14-9A30-9E50A00D59E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69" creationId="{FFE6D25E-72F1-43E0-B164-B8446B57AA6A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0" creationId="{58BCF979-445D-4601-A369-3CE7972EC60C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2" creationId="{DBEB579A-43DA-45EB-A33C-1DFCF7C56188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3" creationId="{7E951FF2-9C5E-491D-9E8E-49867B9EEBFD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5" creationId="{C1077527-15F1-4889-8D89-D4884AA13F52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6" creationId="{7982FAD9-2519-434F-8B31-DCA3131F10D1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7" creationId="{61B281AD-CACF-4C7D-8589-21786B5C7F73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8" creationId="{1707E8C4-5B42-44B4-A241-C5226ECB7F99}"/>
          </ac:spMkLst>
        </pc:spChg>
        <pc:spChg chg="mod">
          <ac:chgData name="Pierre Cavaroc" userId="150eff99-6aed-48f0-b13c-cabd0a4b3ac2" providerId="ADAL" clId="{E623609C-0EF4-4ECB-A655-127E285B354B}" dt="2021-03-21T21:59:35.256" v="5147" actId="165"/>
          <ac:spMkLst>
            <pc:docMk/>
            <pc:sldMk cId="726576754" sldId="2134803574"/>
            <ac:spMk id="579" creationId="{40F7F87D-F092-45CE-9945-5815B8CF32C6}"/>
          </ac:spMkLst>
        </pc:spChg>
        <pc:spChg chg="add mod">
          <ac:chgData name="Pierre Cavaroc" userId="150eff99-6aed-48f0-b13c-cabd0a4b3ac2" providerId="ADAL" clId="{E623609C-0EF4-4ECB-A655-127E285B354B}" dt="2021-03-21T22:09:07.009" v="5355" actId="1076"/>
          <ac:spMkLst>
            <pc:docMk/>
            <pc:sldMk cId="726576754" sldId="2134803574"/>
            <ac:spMk id="589" creationId="{06B64E2E-1E31-4EDF-8476-22D34CAAD8EF}"/>
          </ac:spMkLst>
        </pc:spChg>
        <pc:grpChg chg="del mod topLvl">
          <ac:chgData name="Pierre Cavaroc" userId="150eff99-6aed-48f0-b13c-cabd0a4b3ac2" providerId="ADAL" clId="{E623609C-0EF4-4ECB-A655-127E285B354B}" dt="2021-03-21T21:59:52.474" v="5151" actId="478"/>
          <ac:grpSpMkLst>
            <pc:docMk/>
            <pc:sldMk cId="726576754" sldId="2134803574"/>
            <ac:grpSpMk id="19" creationId="{01EE125C-B618-4690-B942-5A8301CB59DE}"/>
          </ac:grpSpMkLst>
        </pc:grpChg>
        <pc:grpChg chg="mod">
          <ac:chgData name="Pierre Cavaroc" userId="150eff99-6aed-48f0-b13c-cabd0a4b3ac2" providerId="ADAL" clId="{E623609C-0EF4-4ECB-A655-127E285B354B}" dt="2021-03-21T21:59:35.256" v="5147" actId="165"/>
          <ac:grpSpMkLst>
            <pc:docMk/>
            <pc:sldMk cId="726576754" sldId="2134803574"/>
            <ac:grpSpMk id="21" creationId="{01EE125C-B618-4690-B942-5A8301CB59DE}"/>
          </ac:grpSpMkLst>
        </pc:grpChg>
        <pc:grpChg chg="mod">
          <ac:chgData name="Pierre Cavaroc" userId="150eff99-6aed-48f0-b13c-cabd0a4b3ac2" providerId="ADAL" clId="{E623609C-0EF4-4ECB-A655-127E285B354B}" dt="2021-03-21T21:59:35.256" v="5147" actId="165"/>
          <ac:grpSpMkLst>
            <pc:docMk/>
            <pc:sldMk cId="726576754" sldId="2134803574"/>
            <ac:grpSpMk id="568" creationId="{01EE125C-B618-4690-B942-5A8301CB59DE}"/>
          </ac:grpSpMkLst>
        </pc:grpChg>
        <pc:grpChg chg="mod">
          <ac:chgData name="Pierre Cavaroc" userId="150eff99-6aed-48f0-b13c-cabd0a4b3ac2" providerId="ADAL" clId="{E623609C-0EF4-4ECB-A655-127E285B354B}" dt="2021-03-21T21:59:35.256" v="5147" actId="165"/>
          <ac:grpSpMkLst>
            <pc:docMk/>
            <pc:sldMk cId="726576754" sldId="2134803574"/>
            <ac:grpSpMk id="571" creationId="{01EE125C-B618-4690-B942-5A8301CB59DE}"/>
          </ac:grpSpMkLst>
        </pc:grpChg>
        <pc:grpChg chg="mod">
          <ac:chgData name="Pierre Cavaroc" userId="150eff99-6aed-48f0-b13c-cabd0a4b3ac2" providerId="ADAL" clId="{E623609C-0EF4-4ECB-A655-127E285B354B}" dt="2021-03-21T21:59:35.256" v="5147" actId="165"/>
          <ac:grpSpMkLst>
            <pc:docMk/>
            <pc:sldMk cId="726576754" sldId="2134803574"/>
            <ac:grpSpMk id="574" creationId="{01EE125C-B618-4690-B942-5A8301CB59DE}"/>
          </ac:grpSpMkLst>
        </pc:grpChg>
        <pc:grpChg chg="add del mod">
          <ac:chgData name="Pierre Cavaroc" userId="150eff99-6aed-48f0-b13c-cabd0a4b3ac2" providerId="ADAL" clId="{E623609C-0EF4-4ECB-A655-127E285B354B}" dt="2021-03-21T21:59:35.256" v="5147" actId="165"/>
          <ac:grpSpMkLst>
            <pc:docMk/>
            <pc:sldMk cId="726576754" sldId="2134803574"/>
            <ac:grpSpMk id="581" creationId="{0B53AA71-5D64-4C70-834E-11A81E20D801}"/>
          </ac:grpSpMkLst>
        </pc:grpChg>
        <pc:grpChg chg="add del mod">
          <ac:chgData name="Pierre Cavaroc" userId="150eff99-6aed-48f0-b13c-cabd0a4b3ac2" providerId="ADAL" clId="{E623609C-0EF4-4ECB-A655-127E285B354B}" dt="2021-03-21T22:03:27.115" v="5175" actId="165"/>
          <ac:grpSpMkLst>
            <pc:docMk/>
            <pc:sldMk cId="726576754" sldId="2134803574"/>
            <ac:grpSpMk id="584" creationId="{53F57830-97F6-45E7-939F-294CF1FBAABD}"/>
          </ac:grpSpMkLst>
        </pc:grpChg>
        <pc:grpChg chg="add mod">
          <ac:chgData name="Pierre Cavaroc" userId="150eff99-6aed-48f0-b13c-cabd0a4b3ac2" providerId="ADAL" clId="{E623609C-0EF4-4ECB-A655-127E285B354B}" dt="2021-03-21T22:09:27.402" v="5356"/>
          <ac:grpSpMkLst>
            <pc:docMk/>
            <pc:sldMk cId="726576754" sldId="2134803574"/>
            <ac:grpSpMk id="587" creationId="{F8D1DC3A-9AC7-4834-9F21-BB89B68E3F49}"/>
          </ac:grpSpMkLst>
        </pc:grpChg>
        <pc:grpChg chg="add mod">
          <ac:chgData name="Pierre Cavaroc" userId="150eff99-6aed-48f0-b13c-cabd0a4b3ac2" providerId="ADAL" clId="{E623609C-0EF4-4ECB-A655-127E285B354B}" dt="2021-03-21T22:08:52.961" v="5348"/>
          <ac:grpSpMkLst>
            <pc:docMk/>
            <pc:sldMk cId="726576754" sldId="2134803574"/>
            <ac:grpSpMk id="590" creationId="{2824C63E-0C23-4D5F-B9CE-C555B15B3079}"/>
          </ac:grpSpMkLst>
        </pc:grpChg>
        <pc:picChg chg="add del mod modCrop">
          <ac:chgData name="Pierre Cavaroc" userId="150eff99-6aed-48f0-b13c-cabd0a4b3ac2" providerId="ADAL" clId="{E623609C-0EF4-4ECB-A655-127E285B354B}" dt="2021-03-21T21:47:32.976" v="4774" actId="478"/>
          <ac:picMkLst>
            <pc:docMk/>
            <pc:sldMk cId="726576754" sldId="2134803574"/>
            <ac:picMk id="6" creationId="{E00AE55C-79C2-45ED-9D3F-F5E4591CEB1E}"/>
          </ac:picMkLst>
        </pc:picChg>
        <pc:picChg chg="add del mod">
          <ac:chgData name="Pierre Cavaroc" userId="150eff99-6aed-48f0-b13c-cabd0a4b3ac2" providerId="ADAL" clId="{E623609C-0EF4-4ECB-A655-127E285B354B}" dt="2021-03-21T21:47:48.224" v="4776" actId="478"/>
          <ac:picMkLst>
            <pc:docMk/>
            <pc:sldMk cId="726576754" sldId="2134803574"/>
            <ac:picMk id="10" creationId="{B39F409E-5D75-497A-9DE5-4256425079E1}"/>
          </ac:picMkLst>
        </pc:picChg>
        <pc:picChg chg="add del mod">
          <ac:chgData name="Pierre Cavaroc" userId="150eff99-6aed-48f0-b13c-cabd0a4b3ac2" providerId="ADAL" clId="{E623609C-0EF4-4ECB-A655-127E285B354B}" dt="2021-03-21T21:53:26.514" v="4814" actId="27803"/>
          <ac:picMkLst>
            <pc:docMk/>
            <pc:sldMk cId="726576754" sldId="2134803574"/>
            <ac:picMk id="14" creationId="{01EE125C-B618-4690-B942-5A8301CB59DE}"/>
          </ac:picMkLst>
        </pc:picChg>
        <pc:picChg chg="add mod">
          <ac:chgData name="Pierre Cavaroc" userId="150eff99-6aed-48f0-b13c-cabd0a4b3ac2" providerId="ADAL" clId="{E623609C-0EF4-4ECB-A655-127E285B354B}" dt="2021-03-21T21:58:33.712" v="5144" actId="1076"/>
          <ac:picMkLst>
            <pc:docMk/>
            <pc:sldMk cId="726576754" sldId="2134803574"/>
            <ac:picMk id="16" creationId="{0934CC82-8314-4800-B7E0-A629BB9FB518}"/>
          </ac:picMkLst>
        </pc:picChg>
        <pc:picChg chg="mod">
          <ac:chgData name="Pierre Cavaroc" userId="150eff99-6aed-48f0-b13c-cabd0a4b3ac2" providerId="ADAL" clId="{E623609C-0EF4-4ECB-A655-127E285B354B}" dt="2021-03-21T21:59:35.256" v="5147" actId="165"/>
          <ac:picMkLst>
            <pc:docMk/>
            <pc:sldMk cId="726576754" sldId="2134803574"/>
            <ac:picMk id="580" creationId="{127AB7A1-17F3-4F96-88F1-05C158E46F57}"/>
          </ac:picMkLst>
        </pc:picChg>
        <pc:picChg chg="add mod topLvl">
          <ac:chgData name="Pierre Cavaroc" userId="150eff99-6aed-48f0-b13c-cabd0a4b3ac2" providerId="ADAL" clId="{E623609C-0EF4-4ECB-A655-127E285B354B}" dt="2021-03-21T22:09:27.402" v="5356"/>
          <ac:picMkLst>
            <pc:docMk/>
            <pc:sldMk cId="726576754" sldId="2134803574"/>
            <ac:picMk id="583" creationId="{DB45A407-BA85-48DB-9708-4ABC48E1709A}"/>
          </ac:picMkLst>
        </pc:picChg>
        <pc:picChg chg="add mod">
          <ac:chgData name="Pierre Cavaroc" userId="150eff99-6aed-48f0-b13c-cabd0a4b3ac2" providerId="ADAL" clId="{E623609C-0EF4-4ECB-A655-127E285B354B}" dt="2021-03-21T22:08:52.961" v="5348"/>
          <ac:picMkLst>
            <pc:docMk/>
            <pc:sldMk cId="726576754" sldId="2134803574"/>
            <ac:picMk id="586" creationId="{006C5159-BFA3-482E-8E5C-C10B0A6118D2}"/>
          </ac:picMkLst>
        </pc:picChg>
      </pc:sldChg>
      <pc:sldChg chg="modSp add mod">
        <pc:chgData name="Pierre Cavaroc" userId="150eff99-6aed-48f0-b13c-cabd0a4b3ac2" providerId="ADAL" clId="{E623609C-0EF4-4ECB-A655-127E285B354B}" dt="2021-03-21T21:39:35.929" v="4739" actId="12789"/>
        <pc:sldMkLst>
          <pc:docMk/>
          <pc:sldMk cId="1721746822" sldId="2134803575"/>
        </pc:sldMkLst>
        <pc:spChg chg="mod">
          <ac:chgData name="Pierre Cavaroc" userId="150eff99-6aed-48f0-b13c-cabd0a4b3ac2" providerId="ADAL" clId="{E623609C-0EF4-4ECB-A655-127E285B354B}" dt="2021-03-21T21:39:35.929" v="4739" actId="12789"/>
          <ac:spMkLst>
            <pc:docMk/>
            <pc:sldMk cId="1721746822" sldId="2134803575"/>
            <ac:spMk id="6" creationId="{D037EEB5-6036-41AA-855E-326A8E292CAE}"/>
          </ac:spMkLst>
        </pc:spChg>
      </pc:sldChg>
      <pc:sldChg chg="addSp delSp modSp new mod modClrScheme modAnim chgLayout modNotesTx">
        <pc:chgData name="Pierre Cavaroc" userId="150eff99-6aed-48f0-b13c-cabd0a4b3ac2" providerId="ADAL" clId="{E623609C-0EF4-4ECB-A655-127E285B354B}" dt="2021-03-21T22:30:17.946" v="5556" actId="20577"/>
        <pc:sldMkLst>
          <pc:docMk/>
          <pc:sldMk cId="3772228819" sldId="2134803576"/>
        </pc:sldMkLst>
        <pc:spChg chg="mod ord">
          <ac:chgData name="Pierre Cavaroc" userId="150eff99-6aed-48f0-b13c-cabd0a4b3ac2" providerId="ADAL" clId="{E623609C-0EF4-4ECB-A655-127E285B354B}" dt="2021-03-21T22:13:05.999" v="5381" actId="700"/>
          <ac:spMkLst>
            <pc:docMk/>
            <pc:sldMk cId="3772228819" sldId="2134803576"/>
            <ac:spMk id="2" creationId="{15EEAF0F-9890-4A64-8D18-196176D19909}"/>
          </ac:spMkLst>
        </pc:spChg>
        <pc:spChg chg="del mod ord">
          <ac:chgData name="Pierre Cavaroc" userId="150eff99-6aed-48f0-b13c-cabd0a4b3ac2" providerId="ADAL" clId="{E623609C-0EF4-4ECB-A655-127E285B354B}" dt="2021-03-21T22:13:05.999" v="5381" actId="700"/>
          <ac:spMkLst>
            <pc:docMk/>
            <pc:sldMk cId="3772228819" sldId="2134803576"/>
            <ac:spMk id="3" creationId="{CD7422C8-8ED7-4793-9DF5-1020ED50AD98}"/>
          </ac:spMkLst>
        </pc:spChg>
        <pc:spChg chg="mod ord">
          <ac:chgData name="Pierre Cavaroc" userId="150eff99-6aed-48f0-b13c-cabd0a4b3ac2" providerId="ADAL" clId="{E623609C-0EF4-4ECB-A655-127E285B354B}" dt="2021-03-21T22:13:05.999" v="5381" actId="700"/>
          <ac:spMkLst>
            <pc:docMk/>
            <pc:sldMk cId="3772228819" sldId="2134803576"/>
            <ac:spMk id="4" creationId="{442D2DF8-AF3E-4D91-86D0-0627C4B31238}"/>
          </ac:spMkLst>
        </pc:spChg>
        <pc:spChg chg="add del mod ord">
          <ac:chgData name="Pierre Cavaroc" userId="150eff99-6aed-48f0-b13c-cabd0a4b3ac2" providerId="ADAL" clId="{E623609C-0EF4-4ECB-A655-127E285B354B}" dt="2021-03-21T22:21:01.955" v="5382" actId="478"/>
          <ac:spMkLst>
            <pc:docMk/>
            <pc:sldMk cId="3772228819" sldId="2134803576"/>
            <ac:spMk id="5" creationId="{E3CA6B97-0372-43D2-A052-9BC6DE5AB632}"/>
          </ac:spMkLst>
        </pc:spChg>
        <pc:spChg chg="add mod">
          <ac:chgData name="Pierre Cavaroc" userId="150eff99-6aed-48f0-b13c-cabd0a4b3ac2" providerId="ADAL" clId="{E623609C-0EF4-4ECB-A655-127E285B354B}" dt="2021-03-21T22:26:04.384" v="5445" actId="164"/>
          <ac:spMkLst>
            <pc:docMk/>
            <pc:sldMk cId="3772228819" sldId="2134803576"/>
            <ac:spMk id="12" creationId="{0BBDF6D9-E505-47A2-9BFD-914DEC99D506}"/>
          </ac:spMkLst>
        </pc:spChg>
        <pc:spChg chg="add mod">
          <ac:chgData name="Pierre Cavaroc" userId="150eff99-6aed-48f0-b13c-cabd0a4b3ac2" providerId="ADAL" clId="{E623609C-0EF4-4ECB-A655-127E285B354B}" dt="2021-03-21T22:26:09.416" v="5446" actId="164"/>
          <ac:spMkLst>
            <pc:docMk/>
            <pc:sldMk cId="3772228819" sldId="2134803576"/>
            <ac:spMk id="13" creationId="{743EA057-436D-4821-AFF7-6EA5188F9ADE}"/>
          </ac:spMkLst>
        </pc:spChg>
        <pc:spChg chg="add mod">
          <ac:chgData name="Pierre Cavaroc" userId="150eff99-6aed-48f0-b13c-cabd0a4b3ac2" providerId="ADAL" clId="{E623609C-0EF4-4ECB-A655-127E285B354B}" dt="2021-03-21T22:26:13.323" v="5447" actId="164"/>
          <ac:spMkLst>
            <pc:docMk/>
            <pc:sldMk cId="3772228819" sldId="2134803576"/>
            <ac:spMk id="14" creationId="{0E640172-4F59-410F-8661-678690A96B41}"/>
          </ac:spMkLst>
        </pc:spChg>
        <pc:grpChg chg="add mod">
          <ac:chgData name="Pierre Cavaroc" userId="150eff99-6aed-48f0-b13c-cabd0a4b3ac2" providerId="ADAL" clId="{E623609C-0EF4-4ECB-A655-127E285B354B}" dt="2021-03-21T22:26:04.384" v="5445" actId="164"/>
          <ac:grpSpMkLst>
            <pc:docMk/>
            <pc:sldMk cId="3772228819" sldId="2134803576"/>
            <ac:grpSpMk id="15" creationId="{CC39B061-927B-4ED7-8172-98D23BD6E9A5}"/>
          </ac:grpSpMkLst>
        </pc:grpChg>
        <pc:grpChg chg="add mod">
          <ac:chgData name="Pierre Cavaroc" userId="150eff99-6aed-48f0-b13c-cabd0a4b3ac2" providerId="ADAL" clId="{E623609C-0EF4-4ECB-A655-127E285B354B}" dt="2021-03-21T22:26:09.416" v="5446" actId="164"/>
          <ac:grpSpMkLst>
            <pc:docMk/>
            <pc:sldMk cId="3772228819" sldId="2134803576"/>
            <ac:grpSpMk id="16" creationId="{0603B4C7-B800-4929-97CB-7164018656E5}"/>
          </ac:grpSpMkLst>
        </pc:grpChg>
        <pc:grpChg chg="add mod">
          <ac:chgData name="Pierre Cavaroc" userId="150eff99-6aed-48f0-b13c-cabd0a4b3ac2" providerId="ADAL" clId="{E623609C-0EF4-4ECB-A655-127E285B354B}" dt="2021-03-21T22:26:13.323" v="5447" actId="164"/>
          <ac:grpSpMkLst>
            <pc:docMk/>
            <pc:sldMk cId="3772228819" sldId="2134803576"/>
            <ac:grpSpMk id="17" creationId="{A8457730-8D5A-4229-9260-79CA78CD51C2}"/>
          </ac:grpSpMkLst>
        </pc:grpChg>
        <pc:picChg chg="add mod">
          <ac:chgData name="Pierre Cavaroc" userId="150eff99-6aed-48f0-b13c-cabd0a4b3ac2" providerId="ADAL" clId="{E623609C-0EF4-4ECB-A655-127E285B354B}" dt="2021-03-21T22:26:13.323" v="5447" actId="164"/>
          <ac:picMkLst>
            <pc:docMk/>
            <pc:sldMk cId="3772228819" sldId="2134803576"/>
            <ac:picMk id="7" creationId="{4F2A2823-A820-4F02-82F7-073B7A5A158F}"/>
          </ac:picMkLst>
        </pc:picChg>
        <pc:picChg chg="add mod modCrop">
          <ac:chgData name="Pierre Cavaroc" userId="150eff99-6aed-48f0-b13c-cabd0a4b3ac2" providerId="ADAL" clId="{E623609C-0EF4-4ECB-A655-127E285B354B}" dt="2021-03-21T22:26:09.416" v="5446" actId="164"/>
          <ac:picMkLst>
            <pc:docMk/>
            <pc:sldMk cId="3772228819" sldId="2134803576"/>
            <ac:picMk id="9" creationId="{A2861C97-9BFA-49A3-A3B0-C98287B455DC}"/>
          </ac:picMkLst>
        </pc:picChg>
        <pc:picChg chg="add mod">
          <ac:chgData name="Pierre Cavaroc" userId="150eff99-6aed-48f0-b13c-cabd0a4b3ac2" providerId="ADAL" clId="{E623609C-0EF4-4ECB-A655-127E285B354B}" dt="2021-03-21T22:26:04.384" v="5445" actId="164"/>
          <ac:picMkLst>
            <pc:docMk/>
            <pc:sldMk cId="3772228819" sldId="2134803576"/>
            <ac:picMk id="11" creationId="{437C6FA8-89D8-4F69-960C-425628F7D040}"/>
          </ac:picMkLst>
        </pc:picChg>
      </pc:sldChg>
      <pc:sldChg chg="add modTransition modNotesTx">
        <pc:chgData name="Pierre Cavaroc" userId="150eff99-6aed-48f0-b13c-cabd0a4b3ac2" providerId="ADAL" clId="{E623609C-0EF4-4ECB-A655-127E285B354B}" dt="2021-03-21T23:45:01.564" v="6582" actId="20577"/>
        <pc:sldMkLst>
          <pc:docMk/>
          <pc:sldMk cId="1523432165" sldId="2134803577"/>
        </pc:sldMkLst>
      </pc:sldChg>
      <pc:sldChg chg="add ord">
        <pc:chgData name="Pierre Cavaroc" userId="150eff99-6aed-48f0-b13c-cabd0a4b3ac2" providerId="ADAL" clId="{E623609C-0EF4-4ECB-A655-127E285B354B}" dt="2021-03-21T22:34:17.170" v="5664"/>
        <pc:sldMkLst>
          <pc:docMk/>
          <pc:sldMk cId="2546688106" sldId="2134803578"/>
        </pc:sldMkLst>
      </pc:sldChg>
      <pc:sldChg chg="del">
        <pc:chgData name="Pierre Cavaroc" userId="150eff99-6aed-48f0-b13c-cabd0a4b3ac2" providerId="ADAL" clId="{E623609C-0EF4-4ECB-A655-127E285B354B}" dt="2021-03-21T22:40:41.047" v="5913" actId="47"/>
        <pc:sldMkLst>
          <pc:docMk/>
          <pc:sldMk cId="257994304" sldId="2134803579"/>
        </pc:sldMkLst>
      </pc:sldChg>
      <pc:sldChg chg="addSp delSp modSp new mod modClrScheme chgLayout modNotesTx">
        <pc:chgData name="Pierre Cavaroc" userId="150eff99-6aed-48f0-b13c-cabd0a4b3ac2" providerId="ADAL" clId="{E623609C-0EF4-4ECB-A655-127E285B354B}" dt="2021-03-21T23:21:12.373" v="6128" actId="1076"/>
        <pc:sldMkLst>
          <pc:docMk/>
          <pc:sldMk cId="2225764790" sldId="2134803579"/>
        </pc:sldMkLst>
        <pc:spChg chg="del mod ord">
          <ac:chgData name="Pierre Cavaroc" userId="150eff99-6aed-48f0-b13c-cabd0a4b3ac2" providerId="ADAL" clId="{E623609C-0EF4-4ECB-A655-127E285B354B}" dt="2021-03-21T22:40:50.898" v="5915" actId="700"/>
          <ac:spMkLst>
            <pc:docMk/>
            <pc:sldMk cId="2225764790" sldId="2134803579"/>
            <ac:spMk id="2" creationId="{981CA958-CEB4-4E96-8D3B-748A43824256}"/>
          </ac:spMkLst>
        </pc:spChg>
        <pc:spChg chg="add mod ord">
          <ac:chgData name="Pierre Cavaroc" userId="150eff99-6aed-48f0-b13c-cabd0a4b3ac2" providerId="ADAL" clId="{E623609C-0EF4-4ECB-A655-127E285B354B}" dt="2021-03-21T22:53:57.104" v="5973" actId="20577"/>
          <ac:spMkLst>
            <pc:docMk/>
            <pc:sldMk cId="2225764790" sldId="2134803579"/>
            <ac:spMk id="3" creationId="{A838D7FC-FF2D-446F-A8A8-A55FCFF05ED6}"/>
          </ac:spMkLst>
        </pc:spChg>
        <pc:spChg chg="add del mod ord">
          <ac:chgData name="Pierre Cavaroc" userId="150eff99-6aed-48f0-b13c-cabd0a4b3ac2" providerId="ADAL" clId="{E623609C-0EF4-4ECB-A655-127E285B354B}" dt="2021-03-21T22:44:57.092" v="5924"/>
          <ac:spMkLst>
            <pc:docMk/>
            <pc:sldMk cId="2225764790" sldId="2134803579"/>
            <ac:spMk id="4" creationId="{C039BE11-E5B8-40FD-BCE2-418041D0BB38}"/>
          </ac:spMkLst>
        </pc:spChg>
        <pc:spChg chg="add del mod">
          <ac:chgData name="Pierre Cavaroc" userId="150eff99-6aed-48f0-b13c-cabd0a4b3ac2" providerId="ADAL" clId="{E623609C-0EF4-4ECB-A655-127E285B354B}" dt="2021-03-21T22:52:30.876" v="5928"/>
          <ac:spMkLst>
            <pc:docMk/>
            <pc:sldMk cId="2225764790" sldId="2134803579"/>
            <ac:spMk id="8" creationId="{E187961E-AD6B-45E0-8C25-70F0CE91D63C}"/>
          </ac:spMkLst>
        </pc:spChg>
        <pc:spChg chg="add mod">
          <ac:chgData name="Pierre Cavaroc" userId="150eff99-6aed-48f0-b13c-cabd0a4b3ac2" providerId="ADAL" clId="{E623609C-0EF4-4ECB-A655-127E285B354B}" dt="2021-03-21T23:21:12.373" v="6128" actId="1076"/>
          <ac:spMkLst>
            <pc:docMk/>
            <pc:sldMk cId="2225764790" sldId="2134803579"/>
            <ac:spMk id="16" creationId="{F799A530-2387-4C26-B019-45D17BFDCFD1}"/>
          </ac:spMkLst>
        </pc:spChg>
        <pc:picChg chg="add del mod modCrop">
          <ac:chgData name="Pierre Cavaroc" userId="150eff99-6aed-48f0-b13c-cabd0a4b3ac2" providerId="ADAL" clId="{E623609C-0EF4-4ECB-A655-127E285B354B}" dt="2021-03-21T22:52:13.258" v="5927" actId="478"/>
          <ac:picMkLst>
            <pc:docMk/>
            <pc:sldMk cId="2225764790" sldId="2134803579"/>
            <ac:picMk id="6" creationId="{5805623D-4174-484B-9BE4-1E3A4490BED4}"/>
          </ac:picMkLst>
        </pc:picChg>
        <pc:picChg chg="add mod">
          <ac:chgData name="Pierre Cavaroc" userId="150eff99-6aed-48f0-b13c-cabd0a4b3ac2" providerId="ADAL" clId="{E623609C-0EF4-4ECB-A655-127E285B354B}" dt="2021-03-21T22:54:22.712" v="5979" actId="1076"/>
          <ac:picMkLst>
            <pc:docMk/>
            <pc:sldMk cId="2225764790" sldId="2134803579"/>
            <ac:picMk id="10" creationId="{0D024259-D107-4E82-9728-67145D2D609D}"/>
          </ac:picMkLst>
        </pc:picChg>
        <pc:picChg chg="add mod">
          <ac:chgData name="Pierre Cavaroc" userId="150eff99-6aed-48f0-b13c-cabd0a4b3ac2" providerId="ADAL" clId="{E623609C-0EF4-4ECB-A655-127E285B354B}" dt="2021-03-21T22:54:22.712" v="5979" actId="1076"/>
          <ac:picMkLst>
            <pc:docMk/>
            <pc:sldMk cId="2225764790" sldId="2134803579"/>
            <ac:picMk id="12" creationId="{1C27CC35-7929-4C56-8FEF-6E8478AAFDB8}"/>
          </ac:picMkLst>
        </pc:picChg>
        <pc:picChg chg="add mod">
          <ac:chgData name="Pierre Cavaroc" userId="150eff99-6aed-48f0-b13c-cabd0a4b3ac2" providerId="ADAL" clId="{E623609C-0EF4-4ECB-A655-127E285B354B}" dt="2021-03-21T22:54:22.712" v="5979" actId="1076"/>
          <ac:picMkLst>
            <pc:docMk/>
            <pc:sldMk cId="2225764790" sldId="2134803579"/>
            <ac:picMk id="14" creationId="{540D2672-EBDB-43EC-A711-84C0EB4BB15C}"/>
          </ac:picMkLst>
        </pc:picChg>
      </pc:sldChg>
      <pc:sldChg chg="addSp delSp modSp new mod">
        <pc:chgData name="Pierre Cavaroc" userId="150eff99-6aed-48f0-b13c-cabd0a4b3ac2" providerId="ADAL" clId="{E623609C-0EF4-4ECB-A655-127E285B354B}" dt="2021-03-21T23:15:21.961" v="6086" actId="12789"/>
        <pc:sldMkLst>
          <pc:docMk/>
          <pc:sldMk cId="2136510916" sldId="2134803580"/>
        </pc:sldMkLst>
        <pc:spChg chg="del">
          <ac:chgData name="Pierre Cavaroc" userId="150eff99-6aed-48f0-b13c-cabd0a4b3ac2" providerId="ADAL" clId="{E623609C-0EF4-4ECB-A655-127E285B354B}" dt="2021-03-21T22:58:35.770" v="5998"/>
          <ac:spMkLst>
            <pc:docMk/>
            <pc:sldMk cId="2136510916" sldId="2134803580"/>
            <ac:spMk id="3" creationId="{2ADBFE5B-CC94-4BE5-943F-A7DF5E2855D1}"/>
          </ac:spMkLst>
        </pc:spChg>
        <pc:spChg chg="mod">
          <ac:chgData name="Pierre Cavaroc" userId="150eff99-6aed-48f0-b13c-cabd0a4b3ac2" providerId="ADAL" clId="{E623609C-0EF4-4ECB-A655-127E285B354B}" dt="2021-03-21T22:56:23.970" v="5997" actId="20577"/>
          <ac:spMkLst>
            <pc:docMk/>
            <pc:sldMk cId="2136510916" sldId="2134803580"/>
            <ac:spMk id="4" creationId="{B632B0ED-7BE9-4700-B795-4A2308012C0D}"/>
          </ac:spMkLst>
        </pc:spChg>
        <pc:spChg chg="add del mod">
          <ac:chgData name="Pierre Cavaroc" userId="150eff99-6aed-48f0-b13c-cabd0a4b3ac2" providerId="ADAL" clId="{E623609C-0EF4-4ECB-A655-127E285B354B}" dt="2021-03-21T23:00:19.222" v="6002"/>
          <ac:spMkLst>
            <pc:docMk/>
            <pc:sldMk cId="2136510916" sldId="2134803580"/>
            <ac:spMk id="8" creationId="{78EDFCFF-0744-4CB6-9258-BEEE0ECFB20F}"/>
          </ac:spMkLst>
        </pc:spChg>
        <pc:spChg chg="add mod">
          <ac:chgData name="Pierre Cavaroc" userId="150eff99-6aed-48f0-b13c-cabd0a4b3ac2" providerId="ADAL" clId="{E623609C-0EF4-4ECB-A655-127E285B354B}" dt="2021-03-21T23:09:24.702" v="6073" actId="164"/>
          <ac:spMkLst>
            <pc:docMk/>
            <pc:sldMk cId="2136510916" sldId="2134803580"/>
            <ac:spMk id="11" creationId="{35DC8E1D-1161-474F-A42B-09A3824D9183}"/>
          </ac:spMkLst>
        </pc:spChg>
        <pc:spChg chg="add del mod">
          <ac:chgData name="Pierre Cavaroc" userId="150eff99-6aed-48f0-b13c-cabd0a4b3ac2" providerId="ADAL" clId="{E623609C-0EF4-4ECB-A655-127E285B354B}" dt="2021-03-21T23:02:12.243" v="6040"/>
          <ac:spMkLst>
            <pc:docMk/>
            <pc:sldMk cId="2136510916" sldId="2134803580"/>
            <ac:spMk id="13" creationId="{4191B147-F616-4753-A5E7-9E7A08E2B54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" creationId="{662FA68B-37A4-4DBD-8615-E7F87BA941A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" creationId="{8D09DF6C-7DE8-467B-B874-C740F6C3FD1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" creationId="{1522023B-9F3F-4C40-A0F9-389A40019B0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" creationId="{6A651DFD-FB99-49C7-9D1B-31822AE6A7F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" creationId="{4BC901B7-1A5D-427D-81C5-C9B1FD53225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" creationId="{CE9132EA-89F5-4F97-9469-BB445303208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" creationId="{2C272E6B-2A13-42BC-AFFC-3FC6182018A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" creationId="{4DC92030-F298-4904-92AF-18E2A582B80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" creationId="{380B6595-5D3E-4517-A484-92ACF3EC73F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" creationId="{C987F213-881D-4152-B218-90B0E86AE0B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" creationId="{B6C81B1F-1BB3-430E-BDDC-DC1773D8FD0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" creationId="{92558139-FA82-4353-BC13-FA3E214C033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" creationId="{F3B57766-DC81-4C27-A918-66A2E3896D5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" creationId="{DE93A962-16C2-4B88-BCDA-0E439EC2376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" creationId="{F410E5A5-D2A5-4C09-ABE0-AA72F811A67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" creationId="{9D76D56F-BD6C-4300-B0B2-15343BC72AE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" creationId="{B5C8F020-BFDC-4205-AEC3-C64C37FCB5A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" creationId="{AFFC656A-9054-4145-AB77-68375885BE9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" creationId="{21A5550C-E159-4096-AE16-905202BC62E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" creationId="{077FF722-7507-4049-99B7-5DD1FD1F98A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" creationId="{D9171F9E-2DB8-41E8-A15C-8E4E7550FA8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" creationId="{D1C91AE3-DF4C-4546-AB87-67697955545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" creationId="{CE839982-00E9-401B-AA00-86EA0337025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" creationId="{4F66AC40-97B5-4E5E-A760-38060906990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" creationId="{31E12687-3B6E-4E3C-B346-53DF1DA9C95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3" creationId="{CD727651-EFD0-4864-A96E-C6876252657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4" creationId="{06768F5E-92F9-446A-8CC6-C7AD212AD52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5" creationId="{3BEBFF97-5492-4A47-93BC-C771EA62969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6" creationId="{921648D1-AD0F-460F-8B18-C4A257A0FA4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7" creationId="{8001E34B-9582-4732-8231-D742EA4556B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8" creationId="{9F28E923-E833-4EA1-8CA0-3FFB19999C2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9" creationId="{C8CFAFC3-1101-41CB-B2D7-6CB8F34647F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0" creationId="{622C1760-766B-4FD7-9DA3-1D07A6CE2E7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1" creationId="{88CFAE80-FE40-4ACB-A81C-3FD32ECAF8A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2" creationId="{377DC875-2CE5-4E2B-BC10-BFE4B43E660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3" creationId="{7FFB753D-2AEB-438E-98CF-6439E719893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4" creationId="{6686FB0F-D748-4492-B90D-6301F69D3D7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5" creationId="{3641D9DA-1654-4251-91E5-77E422264A2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6" creationId="{EFBAB2E9-05DA-441C-8ADB-0EBB0EBDE8B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7" creationId="{349318B9-1340-4C67-8961-77A6A0822D1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8" creationId="{9C5EE4C6-8A4C-4FD4-B0B2-5890550B44E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59" creationId="{21FCF612-547D-456E-B4C6-80AB94A2C5A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0" creationId="{3D188625-322C-46A9-A96A-2EBA4DA3E3C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1" creationId="{90191627-A9B9-4F04-8F59-4B06FBB530F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2" creationId="{47AB9108-2116-4C0B-9791-B9FEC0F5A6A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3" creationId="{984AD948-86CE-475B-ABE5-46C03E3E120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4" creationId="{CF495242-4548-4B62-8D48-7149C9CEFE2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5" creationId="{252F72F0-C6C7-4832-AF4E-E89EC6F3940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6" creationId="{35D753D2-3EE7-47E8-89A8-C25701DCD1C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7" creationId="{A5ECB8D6-6231-4539-8B84-1BB482D5B2E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8" creationId="{3038149D-1D17-4086-B3CF-B05AD26D2F3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69" creationId="{73DB4266-1C6D-46C9-A940-6ADA0A55BD6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0" creationId="{BFB846D4-9E31-4068-B9C4-71933B99208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1" creationId="{7CEB954F-3EB5-4BE4-8FE4-A0216633A84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2" creationId="{CA7BC4AD-8EB7-46D4-AF6E-6F99D14267F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3" creationId="{B77C9FEF-84CB-4607-BBCB-65272E799FB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4" creationId="{AF5B2F80-3057-4022-AFFA-6ED154A8E69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5" creationId="{27B9A01E-187A-4C53-9B98-C8701A2F1FE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6" creationId="{820D505F-6A6E-4A3E-9EC9-453F51F4551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7" creationId="{5BF3E662-850B-4642-A555-F5B29F9F6A9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8" creationId="{683B966C-A020-4F63-B238-A349568D269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79" creationId="{FA40377D-385C-4279-B8FC-755888620BF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0" creationId="{8A4CF454-F82B-4A23-B8BA-5F752DF93F1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1" creationId="{9C850F12-EAAB-47D7-BF25-0D45CEAA1BD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2" creationId="{44208AFC-1065-4DE9-BB5A-A0AA49CCD45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3" creationId="{07E3D566-E7E8-400E-861B-46E2552CB54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4" creationId="{DD965D1A-6808-47D0-BDEC-090713992D1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5" creationId="{2C1CDC5A-6C1F-41F7-B2C1-3CC455F0197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6" creationId="{CCDAC75A-37D0-4056-983D-3FF972A6D8B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7" creationId="{41AEF286-6739-4573-AB03-E06182C8AD6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8" creationId="{C8342E04-861D-4412-B89F-540AA6405DE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89" creationId="{0F3943BE-E26A-49E7-96C1-9A19FA1BEA7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0" creationId="{2E8ED5E4-8994-4FC6-9BC9-16420992455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1" creationId="{7C06B139-E32F-446B-9B5D-357CFBBC7BB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2" creationId="{5B62CFC5-D8CA-4AAE-8291-3FF3E8DFF64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3" creationId="{3CAC194D-79FC-4B80-8BE7-A70460B2051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4" creationId="{F616BBF8-D6E9-4EC3-A30A-6C3F8D27F8F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5" creationId="{E4C233FD-EA6B-4402-9215-5C7354F7CD6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6" creationId="{56264479-828E-47BF-AF89-C072CDE3CCA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7" creationId="{7636F009-5584-43EB-9188-474A79E93F2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8" creationId="{9D4C06EB-030D-4AF2-B6BE-B1D811C79A5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99" creationId="{91CA69AB-C81D-4752-B487-54DFAE2EB73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0" creationId="{E678335C-8B7B-4982-A6C3-AB7750AE5B7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1" creationId="{526A09BB-0585-4EFC-B7D4-52387DAAFA7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2" creationId="{F18BBF37-FA34-4BFD-8C30-98710BB840C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3" creationId="{2D86F346-288E-44B0-81A4-6FF0979DA32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4" creationId="{1A69DD10-C88B-41C8-97D6-28B455CFC88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5" creationId="{F59BB29D-7075-4EDD-9707-A7BF9BB2AC7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6" creationId="{7469D089-FFF4-445F-A1F4-869D4CA884E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7" creationId="{317E22B7-4CD2-42D2-906C-BB8F2A6C846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8" creationId="{9CA62130-1DCA-40D1-8EED-31CFB8A8329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09" creationId="{AFDB5BCD-C0E0-409A-AAA2-9FE0B1803F6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0" creationId="{B6689E16-793C-49FB-BEF6-435A0F02856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1" creationId="{4A9A85C0-F3CA-4EC4-A3E1-F653B9EA9C1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2" creationId="{1D9681E4-36D9-4498-ADAB-1C146034899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3" creationId="{829AD127-B61C-450D-891E-A343DA6FCBC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4" creationId="{8C4FC451-C1A4-47CE-8FC6-45BD143F554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5" creationId="{FC76ADD1-BDD1-439A-8107-96958FBE942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6" creationId="{AFBF7E1A-EA9B-446D-9E27-2CA26D19339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7" creationId="{1A1765DD-E684-4900-9258-521F49ED70F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8" creationId="{B7BE48F4-6656-4645-A300-9FC0410A8B8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19" creationId="{9E247C97-3DE3-4726-AD67-5469FB42B2F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0" creationId="{4BB97F91-E537-4C3C-AD95-85E7325060E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1" creationId="{5EBCBEAB-63F4-496D-AC32-EA0F61182EE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2" creationId="{C9090912-8B9B-4063-A715-44C78020273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3" creationId="{17D0DB14-282E-42B6-ABB0-64F04304C82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4" creationId="{E123B218-289B-4BB3-868B-B6EFBB18FAA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5" creationId="{E21EE6D5-3C00-46EB-ABD7-EDFB1BFC738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6" creationId="{4C372757-9635-4090-A1A3-DB1DD33066D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7" creationId="{34F51A7E-99B4-449B-B783-0AA8BC15E03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8" creationId="{06A59D8F-AA4A-4517-B148-914D5A44F7E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29" creationId="{5846F281-66C2-4EA9-B72E-F3D3DD1538D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0" creationId="{10B34F97-C6AD-4EAF-AEEE-CCF5867B7BA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1" creationId="{7BA0E379-B0FD-4D52-9E6F-086F652FAD9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2" creationId="{F631FA52-BF47-454B-9E3B-5C7E7955B8A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3" creationId="{11A946B7-429D-4726-A691-51E483547D4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4" creationId="{D062762B-D982-4A8C-B09F-7C1ABE1D6DA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5" creationId="{10E4423F-AC38-4F16-A9CD-52245C2DE5B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6" creationId="{07BDBC78-FA17-496F-ABCA-3B4E9A487D1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7" creationId="{28E6372D-E7BB-4581-9C41-F107C2EEA5C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8" creationId="{06357F1E-E2E3-4CF5-9FE6-12512D9FEC7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39" creationId="{C7146C8A-6776-41CA-8C9C-8C76F87DCDA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0" creationId="{5A49C233-F63E-4962-86CC-9F033BA0EF6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1" creationId="{AD1867D1-EAB5-49D4-9B9A-042FA206937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2" creationId="{5A3CC981-612E-42D6-94DF-610C4CED379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3" creationId="{3C70B07D-7D35-4859-937B-2F2E5411BC1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4" creationId="{0AD22014-A49B-443A-9087-5F824BB39C8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5" creationId="{62742728-00FB-4F9A-A2DF-16F86DECC21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6" creationId="{94F8AB08-758F-4DC9-9A7C-4E2C2AC3837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7" creationId="{C386B22B-CBF7-44ED-880B-E9CF322F841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8" creationId="{FF6951D6-18B8-43A2-9674-4167B3547C0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49" creationId="{BDFA4287-1332-4590-AFD8-A69EDB0C64E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0" creationId="{A4572ABA-F2D3-4610-8C43-086C4046A9A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1" creationId="{141BBF05-C659-4779-91DD-C683EE6B432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2" creationId="{7B88D47C-CC25-4B76-BFB3-7FF16BC060C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3" creationId="{B1172647-2249-40F7-85BF-92154D65215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4" creationId="{DAE3CCD7-E4C3-46B4-A00C-72945052A78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5" creationId="{5B68D9BE-4C36-4BF3-ADF9-68E877DAC08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6" creationId="{E3585966-F416-4D18-B5AE-914930102E2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7" creationId="{11EC5B56-FE64-4AE6-9257-5B80C94A157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8" creationId="{8BAF6376-358D-49CF-962A-62207EA6BF6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59" creationId="{CA3E8DFE-B669-4A10-AD19-689C69901CD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0" creationId="{E673F7D1-95B5-4723-AAF1-6B1196ABCB4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1" creationId="{027CFE48-F5E8-4A08-BE0C-5381F39EF9E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2" creationId="{1CDE8E45-A65F-41BC-B65D-339565B3AD3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3" creationId="{258D3D8F-FAE4-45A7-96BB-E0B1FB5FB07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4" creationId="{D74D1490-B906-4F9D-8B26-6E944CD1731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5" creationId="{F2844970-449F-45E2-AA99-6DDD2325C5D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6" creationId="{BB6E7B53-2067-4623-B14C-90456CE3649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7" creationId="{7852F6C0-B5C0-4C30-85D5-214BD25B118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8" creationId="{5C5D96E1-17F4-4190-B167-CCA62D59CB0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69" creationId="{9653727B-D9C6-41B8-893A-D818C6AA558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0" creationId="{4937A30B-E0EA-4A56-AF1F-BBE992946D3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1" creationId="{4638CD07-4AB5-4937-A138-3FA67422637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2" creationId="{D236ACA6-7C1D-4B49-83BE-D6E21C7D745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3" creationId="{DB3A5E04-4841-4D0F-A016-C4B3E0DC927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4" creationId="{D678AA4F-F73C-41C6-B4E7-19CB351DF82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5" creationId="{16FA471F-8AE3-4AE1-950D-9C814FBB566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6" creationId="{21AF1F33-5BF5-4AE6-8345-C4377FF2592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7" creationId="{476996EE-6925-491F-B5BD-8BAE41ED61A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8" creationId="{FF7CE19B-37E0-4592-865A-7CB156F3DB0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79" creationId="{A700A8E5-4A82-448E-8AC9-D2EC2A9F51E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0" creationId="{2D71472F-E447-4E08-8008-A9911D380CE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1" creationId="{2386FD4E-CA3C-47F6-890E-40D6C65F425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2" creationId="{1610DD7A-6503-4629-B6A3-68E8CC179B9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3" creationId="{16D3F910-03D1-457E-AAF4-430E9EE5148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4" creationId="{A9CC65B1-7730-4860-894F-7E69409ACEF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5" creationId="{B2292A90-F14F-4ED4-BF67-5D00C3EAB2A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6" creationId="{08AF03E8-F864-48F8-9F79-B2EB5835D42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7" creationId="{EF54B342-1543-4192-8FAC-8026D710485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8" creationId="{29A88CB0-5511-49F5-8CD4-F4C8DFA091C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89" creationId="{0E464A83-F043-417D-A836-5A13AC724CB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0" creationId="{95352A9F-B001-4ECF-9C89-6DC1D977D43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1" creationId="{7009CE31-2BAB-4CFE-B8B8-DC04E1E055B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2" creationId="{049584A1-662F-45AF-BA4A-342D1BF4890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3" creationId="{D1E88E16-754A-450E-911C-8F4E70EEE4C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4" creationId="{C43CC5EE-7E5F-4A68-98E9-5B947CB8A68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5" creationId="{179AD996-4A74-4E4B-83B4-909816DF4D1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6" creationId="{CD0CEA47-5F98-413C-AAB3-BD8745DD30E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7" creationId="{E47603EF-E218-4B3B-9B6F-7AB177E91BE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8" creationId="{B4AB9BA4-DF24-407A-A496-6D12419C7C6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199" creationId="{86DAACE7-5229-444F-AC12-64E947C6846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0" creationId="{10818E0E-79AA-478B-A3EF-DE6775B7FF3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1" creationId="{8E04151E-04B8-44A8-84A5-B2E29BB499F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2" creationId="{DFCAB9C6-C9DE-4487-AC06-E14D43223FB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3" creationId="{1AE53849-2B0A-4203-A94D-D1B23CD50D5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4" creationId="{BF8B9A44-0EF0-4767-A9DB-459EC534F40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5" creationId="{B5F12D5F-FCD5-4DF1-9717-C92FB62A398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6" creationId="{6EFF2376-95A0-41BE-A904-463D419CD48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7" creationId="{2670B4C3-F24F-496B-B036-417F5E42FD8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8" creationId="{949737D4-59A4-4FD6-BB1F-2A173A419C3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09" creationId="{AC8CBD41-C104-4B76-A6C9-C8B87E1FCF0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0" creationId="{BC355FB9-0994-4EFE-A77B-DAEB357D25B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1" creationId="{022B5E7E-80E5-4CE2-84C4-A851A2E3592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2" creationId="{D3DD427F-BF7E-4E20-8829-1B858B65A90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3" creationId="{D168C8CA-2EBC-4DCC-8364-40A380D7F52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4" creationId="{C9A857C2-5535-422A-885A-4A11FF2B8E5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5" creationId="{C7278E0A-5179-4464-B419-1FAF0A5B0F2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6" creationId="{0D667C5D-A995-4BDD-8EFD-0032EBC378C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7" creationId="{28037B87-C42A-4878-A16F-5BF8F302DAF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8" creationId="{ADA6D67B-1806-4FB2-BCAB-4F32CA7762C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19" creationId="{2CE0A8CB-300F-4352-981E-A1A10C9164B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0" creationId="{6F3D5873-E4FF-4493-940A-31208F676F6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1" creationId="{B027EBBA-5C0D-4E7A-9351-959F4766743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2" creationId="{4372A708-9D09-4D2A-8971-FD4B4ADF2A7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3" creationId="{A9601418-6BCE-4CEE-B084-9B918CB0044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4" creationId="{DBBA5CAF-6C7C-455E-80C8-0290C03D424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5" creationId="{F62D05DF-982E-42EA-8625-6BE472526C9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6" creationId="{8AFD5740-AEDD-4EA1-8900-9D165FABF7C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7" creationId="{7D8EED48-2B35-4E04-8083-61316040846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8" creationId="{0AA5F067-5D49-47C1-BCFB-B17FFFC5328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29" creationId="{2EE2943E-2082-4F60-86D7-124937A0F35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0" creationId="{59863A56-BE80-4EDA-9706-92A6E86E125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1" creationId="{BA5BA7B5-4A0A-480E-8984-53CA23FB7F8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2" creationId="{D5034071-CD84-4EE0-9246-EBC7E7A4F7D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3" creationId="{D9465ECE-EBB8-4927-B451-CD7951730DC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4" creationId="{093EDD72-CA8A-4271-9676-AB486C46725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5" creationId="{17EA00B0-01EC-4B74-9739-890B9AA96F8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6" creationId="{CB9578C3-EB2B-41F1-AC52-6AE145B1132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7" creationId="{8AF9BF9C-D37A-438C-8287-2B472495F5A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8" creationId="{4137C063-56D8-424A-9D40-91FB4EB20EE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39" creationId="{124E35C2-53F7-4855-A4E9-66E596BE978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0" creationId="{C56CBC8D-7E7D-42F8-A50D-3ADC07E87CD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1" creationId="{1D3A9137-115D-4A49-9519-6A0DF98CBB8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2" creationId="{AF596BDE-5616-4575-B8ED-FE9ADE822CA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3" creationId="{17F00E20-07B4-4E9E-B21F-06C5C451771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4" creationId="{C908DE0A-3141-49B8-A836-95554B44182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5" creationId="{532847AE-1AFF-4507-B4B2-1A1323517AB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6" creationId="{91B2DBCA-E0ED-4ECD-A294-3667CFAD9FA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7" creationId="{60EB6CA2-D618-421C-86CA-91278CF2F97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8" creationId="{5A394C73-EE40-4779-BEFB-01C7A0B9938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49" creationId="{A86D02F3-9185-46C6-AADD-0D9CEED6DB7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0" creationId="{FC1D87C7-5BD6-4F59-8FE5-1E6666E256C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1" creationId="{0543F672-3EDD-4E53-A403-7CB3DB1456A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2" creationId="{448CCEBE-6C44-4612-BC61-8F2207017C3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3" creationId="{F595E4CA-E798-47B4-8226-1A6D801CBE9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4" creationId="{1328BD8F-28A7-4B85-888B-1E2B0DF2AE6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5" creationId="{D42C7E26-2194-4575-9E9D-D395343888D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6" creationId="{6E64C05A-1664-49A5-8B80-A88BB47FBCB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7" creationId="{C6469402-D1E3-48C9-9BA3-AE9F52B7BDD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8" creationId="{510EE6E0-9A14-4527-A4C6-B3E086B4E9E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59" creationId="{369C537A-388C-4E35-B989-C4B4A2A414F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0" creationId="{2535BDCC-032B-4505-B78F-7FFE264A7DD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1" creationId="{69947EB4-5323-40FA-A029-A28B2497DCC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2" creationId="{93C2CE5C-A2CC-49F7-A952-25CDAC4D5E9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3" creationId="{507EB270-A144-4520-87FC-B464FD339DC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4" creationId="{CD334CD5-55BF-4EA1-B356-A551FD53E14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5" creationId="{76D29831-4350-43DF-96E1-23B7FE2A0FA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6" creationId="{E60E4EE3-7670-442F-AF94-63AA1CD353C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7" creationId="{819804C7-504B-40C3-BFE4-C12D04DEDD9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8" creationId="{06CBFA1D-D487-4492-9A7E-B9263FBF7D3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69" creationId="{86BD69D9-7F1D-49CE-8F34-00650E075DB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0" creationId="{D3812676-99B9-4ACB-902F-18DC8343BC7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1" creationId="{6B9817C6-DF7A-4EA5-B511-B350268E3C1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2" creationId="{71FE8607-3B6F-4F34-908F-74FDB36E4D6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3" creationId="{970117BA-7BBC-4E31-A841-C25EEF53492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4" creationId="{8BAA7E5E-9C0B-499B-96CA-C8C1DEC483F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5" creationId="{4D662B71-BF21-43E8-A64B-6651A285BDA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6" creationId="{C774D757-0FD8-4F77-B0A0-2ABC58F3472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7" creationId="{8FC3868D-2C1F-42BF-80EC-6B6DD2E5396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8" creationId="{3B69C2F1-9761-4987-BB08-F95093CFBD8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79" creationId="{AF5D25B4-7150-42CE-A5CA-1BDCD55A870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0" creationId="{922C53CD-8F2D-4420-8FEC-2055009E96A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1" creationId="{8E5FF337-74E1-45DC-A129-F803180CC33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2" creationId="{BC6DE2B4-3BEC-49A7-BDFF-99EA817F62D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3" creationId="{6372E410-EB5B-44A2-9B95-703BFFF125D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4" creationId="{0A486F70-AA7E-428C-AEBD-0E7F75B6684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5" creationId="{50A006C8-CF05-40BF-9701-7D331D08FB4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6" creationId="{B9F38C6B-3EEF-4FE2-A1F4-3FDEBED1182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7" creationId="{060A69C4-96E9-4F1B-9CDF-53F1E8858DB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8" creationId="{5F463F1E-6366-43C4-AAF5-9A6DEE174FD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89" creationId="{C1617353-3A9F-4D3C-8B59-E3DBC2E9060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0" creationId="{9CC70BE8-301D-4353-9C83-1E669777F93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1" creationId="{14C9C23E-F7F9-46B9-935F-DAE1C21C020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2" creationId="{A3ABB228-7821-4A6B-92E7-F3FFB8E61F3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3" creationId="{43F4E9F7-5C73-4CE6-AF84-78D18EAFAA5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4" creationId="{F0D501F6-8DB7-4271-BD81-DB38B51D2F3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5" creationId="{DC6B3991-B2F2-465A-970F-8B1A89ACA4E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6" creationId="{183172F8-25FD-429F-9CF2-025A45A03AE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7" creationId="{DF252223-E292-4962-8CB3-9C781BE0B96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8" creationId="{AB7134CA-1791-4B37-8D34-C9CBAC1B81E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299" creationId="{144164C6-A470-4003-B4B5-71112F67FB0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0" creationId="{A25CEC40-E1AF-42D5-955E-9D88D9ADECC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1" creationId="{D3AD2BA9-BA4F-4D44-B116-06858C80088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2" creationId="{A8A814C8-6B60-4F45-BF74-4C341BFC850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3" creationId="{3A0CE692-C547-4673-B727-64D0AFA7C64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4" creationId="{4492114F-A5C9-45CF-83A5-9B9BDADBC30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5" creationId="{07D6BC91-ED69-4ECE-A701-4E42802E153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6" creationId="{11714E49-FDBE-48D0-BBE6-ED91B80A315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7" creationId="{D603F593-F990-49B8-A0A5-719E2835B82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8" creationId="{DE570A43-073F-4D83-B60B-1BA17F8105B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09" creationId="{CFF6D425-59E7-4DFB-B46D-27E38350817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0" creationId="{4ADA7FD1-E8F6-4EFD-B348-AB2BF9E782A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1" creationId="{6410E0B6-234A-487D-9CA8-E8C7204E5C0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2" creationId="{A4A264AA-AC12-4B45-B87F-0C3DA434BF6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3" creationId="{EE5FF1D1-AC44-472E-9D4D-65EBA6AE5FE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4" creationId="{9A98266B-2C60-4E53-B84D-7C82FFBB607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5" creationId="{A223E70F-98D1-4C47-B9A1-11184962038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6" creationId="{2C5DF1DB-E552-4C69-B570-33E27B51317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7" creationId="{736DE888-0EC6-41B8-AC13-C347A553E28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8" creationId="{058852C3-4B8B-4165-AC8C-497A6BE9F3B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19" creationId="{2CA0592F-6C96-4C97-BFA0-9BB274F5509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0" creationId="{86B4BE76-CD6D-429C-8E29-A2A919BD523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1" creationId="{30451CE7-E21E-43D8-8455-6C60E3570D2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2" creationId="{92129CBE-EDA0-4FE8-91DC-881D33AFF2D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3" creationId="{B01EA388-1E0A-4E5B-97E8-B5F91FBF036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4" creationId="{3338E736-D3CA-404F-A285-6CFF2A7EE9A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5" creationId="{69FCBBA5-60CF-4CC5-962C-1717E939A19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6" creationId="{7B868FE6-61DD-45B8-A3D3-687EFC8364B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7" creationId="{D4F649D9-F529-4A1B-AA31-41296526D53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8" creationId="{9992ED79-117B-4493-B162-BC317ACC261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29" creationId="{D592789D-DDBA-48E9-A86C-47311E4B2BF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0" creationId="{60B1BCC2-0B92-4DB7-873D-0B5CEF8240F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1" creationId="{42BAB45F-5AE0-445D-BE2F-7B25A49E622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2" creationId="{DDDF4F64-00E2-474C-A0D5-E6E51B72693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3" creationId="{4865391F-8FBB-42D8-AD78-12E90FA7F2F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4" creationId="{9B2228C5-DF2A-4022-808A-9F3086AA34A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5" creationId="{7F5608C5-A48A-4356-8E90-D746BE2A8DD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6" creationId="{9FC2EF77-74FD-4E79-8288-06828CAB65D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7" creationId="{07307623-B33F-4EB2-A1D9-693A6A95B2A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8" creationId="{715C7682-E269-44CD-997C-E87975B35E0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39" creationId="{1376E717-6C2C-4F16-A0FE-4416E3538DB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0" creationId="{BF98A600-7E8A-4461-AA06-5E4C520510C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1" creationId="{71C70DC5-D34A-4AFC-AA89-4DB6AAE92B5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2" creationId="{BB6982A5-63AA-40BC-AAA4-0717BA73A68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3" creationId="{F96AAFF0-9DC9-4A9A-AC53-5443EE6F023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4" creationId="{CC45E4A2-ADE0-4283-8A9D-C973243F3B7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5" creationId="{BC1F30FF-E1D6-4E33-B315-38952E5CFB6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6" creationId="{B62C49DF-DEEB-4946-8462-1B5CCD1D8DF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7" creationId="{A9B03645-8B9E-4369-8AE3-53976482D60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8" creationId="{EEFF23E4-825B-4E3A-B7BD-2551EF0AEA3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49" creationId="{33FB439C-A0BD-49B6-8181-3CACDCDD7F4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0" creationId="{15F6A0FB-ACDB-4731-BAC7-6AF7FE71C3B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1" creationId="{CF5A4FF4-F08F-4899-B46A-3B4751B0B93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2" creationId="{F87646C9-E844-4AF3-8558-C0CD948B457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3" creationId="{E83EB80A-E391-4D62-947B-06FBA3421D2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4" creationId="{7CDC11A0-4ACC-473F-AD87-DB0995A76CD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5" creationId="{31B1B72D-015C-4940-B0E1-1D950C8D2E9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6" creationId="{2D2F05D1-3562-4D2C-9C51-C1C0D898BA3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7" creationId="{53A56CB8-1E3C-4E5F-9A61-9639351A980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8" creationId="{734DD11B-9B85-45E6-8CF6-4824C731C6B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59" creationId="{4F650574-B87D-4F5A-AEC6-456D3E520B0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0" creationId="{64DD253B-635F-487A-B0AC-4AC2F9380F6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1" creationId="{B444726A-70D0-410B-BFFC-4F720BD4E65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2" creationId="{E0C8DBAF-CFB3-4760-BBB2-C3C2D071AD6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3" creationId="{84FA0764-8676-4C91-B2D1-0D3285E0559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4" creationId="{E6D4758A-5750-48EB-9E1D-65336FD1A9B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5" creationId="{CEEEC8A9-7CCD-43D8-A28B-4571C1AD850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6" creationId="{467FF2B4-E9C2-426D-9F07-E4360DDA5A4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7" creationId="{59DF0B9F-0A1C-4135-82FF-9484019FDE8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8" creationId="{488FC6F1-C83A-4C78-B8E4-37C882E01F0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69" creationId="{7927F9DF-9F6F-4754-BBAC-27C4352391E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0" creationId="{C96DE010-2CDF-485A-AECE-50B34CACB7A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1" creationId="{187E1091-0CAF-4F85-8EAF-0175B34B339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2" creationId="{98645D0B-CC77-4084-BFCE-54AF7562497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3" creationId="{9E6CD10C-5B98-4A27-A64B-2BCE38620FC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4" creationId="{5A68F4E4-CABA-4A02-B974-918FC199BBD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5" creationId="{7AC2FAB4-1B61-44EB-A61B-F10B2EFBF6D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6" creationId="{C28612A2-29DF-435E-B840-F64A3615B48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7" creationId="{977CE474-FCC0-4E2F-B198-12E214A829B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8" creationId="{DCDB12B1-9061-477B-8E16-A87F9033F1C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79" creationId="{69C80B89-2A59-49B3-8B98-550A2525370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0" creationId="{49D753FF-1BB7-45A1-8EBE-D2900E0CB38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1" creationId="{6A3FDBE4-D11D-45DC-89EF-3223D8FC00C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2" creationId="{9CC92195-8779-4B93-8DC9-E9697D8EDF6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3" creationId="{7D629B8E-80B8-4DB0-B919-754BBF6B210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4" creationId="{40F99A78-6EA8-4C10-8868-84CD81B27D3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5" creationId="{EE72882E-BB32-4948-AC97-8A5483CBEFD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6" creationId="{9A7EEC3C-485A-4FAA-B940-DEDF06BEB3C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7" creationId="{4FD29F21-36FD-4D7B-B97D-2C04EEFC44E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8" creationId="{91FAE78A-E621-4F8E-BA44-8FD0C12BCD4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89" creationId="{EC98FAAD-6184-4D79-B880-13512D12E3F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0" creationId="{7927DF7A-93DF-4FCD-A838-EFAF695CD84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1" creationId="{C661FCBE-2CC1-4CD2-A1FB-19654A2FBB7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2" creationId="{3B592C4E-6913-4371-9CA4-387F86125F1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3" creationId="{099E6D01-1653-4811-80D9-26820DD667B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4" creationId="{9C38B4CE-A214-4FFB-8FE0-F487AB6047B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5" creationId="{3C248909-79CD-4163-BD39-B3D19932005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6" creationId="{ED98E70C-8E1C-4E30-8C6A-C05E9E804C8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7" creationId="{04949677-2F13-40C7-8416-A128A4E2C6EE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8" creationId="{B044AC07-62B8-4C53-9729-D91161A46A50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399" creationId="{ABC43142-97D6-43EF-B1D4-E519D30759B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0" creationId="{94097C94-7C03-4BC8-8762-02E021C9003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1" creationId="{68866225-D7A3-46B9-81EF-BA04D4C6EC1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2" creationId="{A3DCB15F-ED8F-464E-A05F-68632DAFB3E5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3" creationId="{5BD63A24-7E91-4086-83AB-0470BAF7A07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4" creationId="{AF10DC09-845C-482C-9716-D3512785ACB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5" creationId="{6B724B59-A548-4F77-911A-CAA6034D237C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6" creationId="{4CF99847-524D-4024-8DB2-2ACFB2D98F9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7" creationId="{400C8D72-DAEB-4A97-B420-248B2ADD8C3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8" creationId="{F0959501-E04A-4287-B3CE-3F4C42E6059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09" creationId="{029C0ABE-211F-469A-98C3-975831FC1E7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0" creationId="{75F43026-78C8-4D7A-A274-AFB3C5A80BA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1" creationId="{48C90377-713F-473F-978E-31DD4B968B54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2" creationId="{4B3D4C2F-2D41-47CC-AA87-D78BE67AE61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3" creationId="{8E1D3D19-743F-473F-9B9C-FEC61F4EB1E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4" creationId="{7E83CD6B-8E58-41E9-9CEB-2F4110C220A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5" creationId="{1FFD7096-6CB3-4835-80F9-8E9735672553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7" creationId="{567A28AC-AF5D-41E1-BBA0-25D476B78D5F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18" creationId="{0C50A507-402D-4062-BBE2-8293C2FE15A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0" creationId="{9DBBE20C-836F-495B-9DCA-E4FA46DFF5BD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1" creationId="{CF1D4F59-606A-4ECA-8098-7F849AA3B39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3" creationId="{504B90C8-4A49-4BB2-91C2-BDFF8F560782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4" creationId="{B58BB80A-4AAC-474E-A1D8-4FE847E230CA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5" creationId="{7217992C-4D47-48C0-AB2D-BBAB0ABAB178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6" creationId="{B32288BD-A9AC-4828-9130-2CCEA2D64101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7" creationId="{30389A7D-0639-429F-A148-53AF967A60D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29" creationId="{E7EA2404-CDA4-4D77-8707-92DF405399E9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30" creationId="{03061605-68D5-4297-AC89-24C780270D8B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31" creationId="{AFEB5AFF-5111-426F-9673-CE7E5FE13046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32" creationId="{72B67334-C2C8-4A7F-A351-50B1F698EFC7}"/>
          </ac:spMkLst>
        </pc:spChg>
        <pc:spChg chg="mod">
          <ac:chgData name="Pierre Cavaroc" userId="150eff99-6aed-48f0-b13c-cabd0a4b3ac2" providerId="ADAL" clId="{E623609C-0EF4-4ECB-A655-127E285B354B}" dt="2021-03-21T23:02:37.896" v="6045" actId="27803"/>
          <ac:spMkLst>
            <pc:docMk/>
            <pc:sldMk cId="2136510916" sldId="2134803580"/>
            <ac:spMk id="433" creationId="{C9A6CA87-1C8A-4694-A750-FF952A7119A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35" creationId="{A4292719-5090-4247-AA8C-E4025F88DD8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37" creationId="{75D9C776-67C6-49C8-89AF-17CED57C071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38" creationId="{74C710B6-E9C9-4F79-8593-D1AE2EB557E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39" creationId="{7AAE6285-E639-4B68-AAD7-4B9D12A530D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0" creationId="{228DC311-AF34-482E-A4DC-5835F7AD188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1" creationId="{DC0E26BE-F93E-4296-A00B-C138142D75C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2" creationId="{17BC7874-F3F5-4310-A9A3-202750C3250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3" creationId="{7E04AFB7-8BDD-47A4-8AB3-5F096821CB4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4" creationId="{A7887A2B-8F4F-4858-B662-12E6D371376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5" creationId="{C8229256-D4EC-468F-8B78-28D6C46BB49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6" creationId="{00360961-4FDF-406E-B0B2-E3CA2B88F8F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7" creationId="{957AA99D-7650-44A3-AF9B-367023A03F0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8" creationId="{AD9BD1C0-5E09-49D7-BEAB-99793E8A377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49" creationId="{7CFCDADC-0972-479C-8E6D-2570E1F494F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0" creationId="{6B22850A-8B8D-45CA-8F75-6884660FBD0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1" creationId="{6E98AD42-35B7-41D0-BB6B-A7B78A830B5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2" creationId="{077D57BF-A84A-4CAE-8CA9-35DF9E0037A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3" creationId="{B6288636-FF3D-4F49-B2C4-CEB5645722B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4" creationId="{D34DC849-D60E-4682-AAAA-86D13A0A27A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5" creationId="{3B858345-1517-4032-986E-D0816BF2FCA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6" creationId="{185D11AE-A602-4328-B13B-50E05B80510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7" creationId="{495C0F73-0FC0-4EE6-86C5-05B74DA8A09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8" creationId="{E3149444-1808-472E-BC92-5AFC8D34F77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59" creationId="{F5082EFB-3CB8-4DC0-8EF0-D1FB68C8170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0" creationId="{8DA6D5E7-0785-4ABE-9AF9-DE0BDC61D85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1" creationId="{73BCB0D6-D0E4-42C1-B0C8-7357B524925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2" creationId="{5820E5A1-0171-495B-B710-FDF37BC8D32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3" creationId="{90A93E51-8289-4E37-B87D-AEAE0CAC2AB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4" creationId="{1F87D58A-CAA3-458D-8BB9-C916CE2F8F1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5" creationId="{3B5C7CCF-8541-4230-9BA5-BD3E8D29790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6" creationId="{22A44073-659C-4FBB-8969-92DD7FE1C1D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7" creationId="{89BC4A34-4576-4314-844E-96998D91232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8" creationId="{BCF7C6E9-A29B-407F-9A11-8B8818341B6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69" creationId="{5921C87F-28FC-404E-8202-523F1BF9F58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0" creationId="{169752AC-C903-481A-942B-2D63F9DA3A5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1" creationId="{35CCE804-D857-49C8-BBA6-599B54E94FD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2" creationId="{53662BA3-34EC-45B9-9779-CD6D0BF1922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3" creationId="{166B14B0-7BB4-40E2-ABB0-9407C9574FE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4" creationId="{A729735F-AD04-4CA1-8FAB-AB919528811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5" creationId="{B8068405-0EB4-4A97-8CED-BE0F52E392B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6" creationId="{7F1B3B54-F0C1-4B1C-ADAD-5C54369A546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7" creationId="{D9CC72C8-FC42-4E2D-8F0F-28E1C61E0A3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8" creationId="{9EAA3612-9AC6-490B-97DA-2535906EEFC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79" creationId="{F12FC037-ED6F-4041-9102-E752658A699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0" creationId="{2C830B86-5356-4C9A-BC2A-89692C879E9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1" creationId="{1799CB57-0DA5-43D6-BB7E-A83F11E4E83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2" creationId="{96A6E1AC-7981-4AAB-B13A-514D7D9A8A8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3" creationId="{63F1E4CF-A6B1-484B-915A-1FC0A647FE2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4" creationId="{7ADDD998-BF78-4BA9-BBBA-925988CCF82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5" creationId="{0A6B9614-E1CC-441B-8E3E-7604C134960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6" creationId="{A3857691-E110-4A3E-AF0F-647DB87D436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7" creationId="{92A8B809-8BAE-4ED1-9AD3-E1A61C15604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8" creationId="{3918948D-1222-47FA-A206-5E415CD1AD9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89" creationId="{B13BDE38-99C3-4A78-B488-D55B1F5F6D7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0" creationId="{EE412EA4-A9EF-45F1-A270-3BFF271B9F9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1" creationId="{B6C98175-1C52-4792-8FCC-AFF1477CD9A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2" creationId="{533233B9-12A7-471E-B4EB-3A7301F4C7E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3" creationId="{803325FB-93DB-4EDC-9759-8021822C0C5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4" creationId="{9A5891F1-016F-468C-A1C7-5507D9EEDC1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5" creationId="{7B49E37E-B438-48D2-B809-5734BF3DC16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6" creationId="{026514FF-F1BC-4FA4-AB44-50EA6CCE3C9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7" creationId="{457F29FF-D1C5-44DC-B41D-E711FBDD496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8" creationId="{EB6240D7-0604-4E9F-ACAE-25023D7C705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499" creationId="{6E2856D5-4AF0-4D3B-AA3E-EF342CABA41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0" creationId="{48CD409F-5C1F-4921-80D4-8F93788740C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1" creationId="{A8303DBB-0B4E-4E24-BC6F-9FDC2ABB9D0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2" creationId="{AA9EFEBC-41B8-4B3B-B23E-C9CB77E6B6F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3" creationId="{21B9C71F-20BC-4030-B8D1-16818788060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4" creationId="{CE3EBD9F-4B77-4184-9802-67B05E0F455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5" creationId="{B9D0382C-8AC4-46F6-915F-A26A3424F6D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6" creationId="{073A7DAA-9051-4B17-8D66-37FF9558E85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7" creationId="{1BC8A304-5C6C-46C3-A027-16BEE8DF3D0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8" creationId="{1A1F4568-6B19-4800-8CF7-836C803B5A1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09" creationId="{BBF1FAFF-3DD2-4051-8B75-ED3695A844B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0" creationId="{27F701ED-45DB-485B-833A-DD6F8677E11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1" creationId="{90100422-67DD-4629-AB9C-303388E36F1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2" creationId="{0E803751-5E26-43B3-8F7D-F64776A0E5F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3" creationId="{1B954D78-9396-4AA8-90BF-2E458F3D869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4" creationId="{2530C914-6D7A-4A17-A37B-FE15C6CC3B9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5" creationId="{C1DFF7F2-883C-4C63-B209-FBCBAECDBE2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6" creationId="{D1BA0A31-64D3-48E7-BE61-DC0D4CD7856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7" creationId="{8D77188D-1843-48BB-86C3-A5DD2A35DD7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8" creationId="{8444FF9D-286C-404A-AA1B-1F1DD0D367A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19" creationId="{C6462DD3-4A13-481C-B517-806568A7F35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0" creationId="{515FBA0C-B761-423B-8B82-3E149B5E281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1" creationId="{DF49CF02-6B58-4500-8BCB-D4CAC349084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2" creationId="{AF6781D3-0667-42BC-BD62-77A73FBE0DC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3" creationId="{F833FFEE-CB4F-4A40-AD93-6025AF155FA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4" creationId="{0C375ED1-AF9C-4843-AF3A-527092B48EB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5" creationId="{A5A36BB3-6FCB-4739-847A-C5749F74C7E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6" creationId="{256E63EC-907C-46E4-BFF3-56DA8116579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7" creationId="{D02080D1-E02E-4A52-9A1C-E6BCAA2442B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8" creationId="{CD08E482-FBA1-4879-AB7C-0C73F5EF760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29" creationId="{C787EF48-202A-4F02-9859-E9011290476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0" creationId="{7368E10F-2F12-4E8B-9608-4F35A9F3ACF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1" creationId="{59293760-F232-4A5A-84E9-31B55FA74FA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2" creationId="{8264C46D-ABD6-44F6-86C3-6BED6AD7C16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3" creationId="{931DB9DE-5375-4816-AA91-49258D82589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4" creationId="{15C3BA45-273E-4EE7-9118-A2612F0E860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5" creationId="{1608979E-27D9-4FC9-811C-CC91364281F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6" creationId="{ECEA14D7-E54E-41FB-9700-3FEF395916A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7" creationId="{804E0D10-BB25-48A5-A6E6-93835510D97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8" creationId="{BD0AFA14-EFFA-4C62-A62E-405CE921FE3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39" creationId="{88187DD5-406C-4EA3-98FC-99E90FBDA17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0" creationId="{427613C9-EA13-4AA9-AF39-B893121F32E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1" creationId="{D0FDFCA9-8A7A-4EC3-B1D3-B19D0E0B4A5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2" creationId="{B3C86773-F9D0-453D-90D1-996355E01B0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3" creationId="{052BC5FB-F496-4544-B970-77AA09E5B53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4" creationId="{30ED0D1E-D1FA-4BCC-BD8C-DBA30219EEB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5" creationId="{BD2CA536-59CF-4FBD-B13F-847B790373B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6" creationId="{D240E2E0-0ADD-4B19-B6D0-8954B4F78C5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7" creationId="{84BFA212-3992-4964-AFE7-33ED7CFEA03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8" creationId="{ED82F860-D579-44A8-B1A1-398EFF3038F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49" creationId="{90E0986B-4F00-4064-8CE4-9157BF0637D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0" creationId="{B3A58B5D-9E9C-4F69-9281-9E52D1018DA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1" creationId="{F1016347-9E3A-4203-9CC8-437C6F772D5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2" creationId="{FA6C5CCF-0713-4F49-8A9C-368419A8546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3" creationId="{536314A6-0AA8-4DAB-A2A6-FA96AA27DE6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4" creationId="{32FA5808-C722-4332-825F-0004043BFF3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5" creationId="{5D17C7AD-FB7E-4090-ADA6-FE82E74D561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6" creationId="{8B71FBAC-5199-44A7-A59B-09229667E9F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7" creationId="{5BCCCB70-74C6-4933-A946-C6F97254AE3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8" creationId="{50D49D98-C053-4BB2-B6C5-08F20E6B7E2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59" creationId="{A56B7265-9300-46C4-8156-3F07EE987C0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0" creationId="{4B9124DB-3C37-4955-997A-AC3C64ADF14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1" creationId="{23EDC7FB-9CA6-4556-9C37-D32A3BAB905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2" creationId="{F59C9AAF-AECA-4135-B93B-76FCEF6DFCD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3" creationId="{F5F06186-FA0A-4D67-AC93-896B6832850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4" creationId="{97A082FD-9155-43A6-B79F-002A0CDE667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5" creationId="{0FC4BC97-A3C9-4809-BF7C-6A0636C4438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6" creationId="{68F0ACE0-BEBD-4BB0-810B-765FBC2F4BA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7" creationId="{5E712F3F-93DF-4367-900F-ACEDD4196F6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8" creationId="{98F05D31-2826-4608-95E8-9A0A67DA0DB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69" creationId="{C8B654BB-00E3-4575-A08A-737319CD8B2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0" creationId="{4E5D5D87-C9BF-41D6-9E46-2A00E817DA7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1" creationId="{31C99D27-9EE6-4B63-9FB5-1BF77C6DB90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2" creationId="{59B7C4B4-95DA-48C2-9FEA-E0A648FFDB7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3" creationId="{9E88FD4F-57BA-45EF-8FC4-66121588185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4" creationId="{A80D5B11-2295-4D7E-9185-3FD23E085EC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5" creationId="{E0F40D22-6FCF-4562-B923-FC5B729295B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6" creationId="{06320F1F-52A8-4E12-AD9F-412F689B998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7" creationId="{0C81F7E2-7D3C-4FA5-874E-25FC98062F1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8" creationId="{DE80EB8A-E1EC-47D9-BBDD-A280357109C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79" creationId="{FA13043E-FD24-48A9-B653-E39CD9B0547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0" creationId="{3E2409BE-3B97-4BC4-A474-C4F1FD84EA0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1" creationId="{70D7AA16-5313-4841-8908-FCEC8C42280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2" creationId="{22C1266F-DA28-4790-B309-E4EB8EEE19A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3" creationId="{8AC632BD-1D59-47FD-9459-9EC5153D880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4" creationId="{0B6CEE45-701B-4C55-ADAC-B59EE9D1C14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5" creationId="{A668CB38-9D24-409F-A73B-43CC0B9A631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6" creationId="{ABBC4218-CD4D-453B-976F-70C6551D324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7" creationId="{F666AFA5-B8EF-4160-9689-5A7CB01EA7D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8" creationId="{557494E7-81B8-415C-BB6E-0C68BAD5D7E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89" creationId="{C69DF6D9-6681-443A-8EDA-A10733221A6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0" creationId="{29FB1D39-7BA4-40C2-AE92-B04DF987962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1" creationId="{2C3240EF-BADD-4979-BC17-BF9D6036105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2" creationId="{DB9C4153-245E-4BDC-B347-4A6DCB8FCF4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3" creationId="{5F91322F-F6DA-4BA5-995F-2693DDFECE9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4" creationId="{B06F4DEB-B7F0-41CA-A519-8804DF4AB4C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5" creationId="{5C657E09-7058-48B9-B2D0-7C705496A3A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6" creationId="{FCA242EC-A5BC-4717-9880-7F39B171973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7" creationId="{A9C8658D-671F-41D5-BF35-848FBA245BA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8" creationId="{77B9512E-B8CD-40F7-88FB-D60DCB993C8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599" creationId="{E118073D-603A-4EB6-9E8C-36AE732681B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0" creationId="{A47C7C69-9A8C-46AB-928A-001E59610FB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1" creationId="{E0C9D146-1C6D-41D1-9525-711254A0084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2" creationId="{89B3EE88-C946-4EFE-8A0A-6DDEC6BB682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3" creationId="{35C42CB0-8AD1-4189-ADB2-02FFF89B855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4" creationId="{3842CA1B-43BB-43F1-9CE0-35D074AFD02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5" creationId="{BD9DFE28-F9B2-435A-87C9-42C46C5D248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6" creationId="{2AF734DB-6AF3-4C5A-BCCE-DB68DC34A26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7" creationId="{3E6E0FAD-6276-48D7-A903-8C12E5006D5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8" creationId="{FDB55DFA-A895-4F6E-AA5D-848BCADCF08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09" creationId="{9F5F42C5-062C-4B97-AE29-F333562C9DC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0" creationId="{64D4553C-24B4-4BBF-A633-B82233E186E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1" creationId="{9B08828F-7760-4675-84C8-77CDC754AA9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2" creationId="{47B27243-55F7-491B-B283-46960E2481B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3" creationId="{3B804981-EBAC-4F00-9A6F-171C07183A1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4" creationId="{CEAC2D2E-1BDA-4279-A504-ED2919CB5B1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5" creationId="{A88AD4A7-E925-4211-984C-B1D548C8479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6" creationId="{A6E6F8A2-9B08-4E7E-A16B-B4DD2E7846B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7" creationId="{3755D9AF-FD26-4323-BBE8-05695D916A5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8" creationId="{2E06585E-1E04-40E6-B184-4E6CFA2C50F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19" creationId="{D2D16490-16E7-4B81-A3B2-7241A52659C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0" creationId="{7CD583AE-B84F-4ACA-9AC3-0A8F14A2837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1" creationId="{C9D2C2D5-FB27-4969-BAFB-6352C71754A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2" creationId="{A9A51349-1948-45FB-B7A6-9796B588696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3" creationId="{570D7A0A-8711-4BCD-82EC-03659191E79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4" creationId="{51D71DB3-613A-4416-BE5C-4D3C3075BBD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5" creationId="{19CF2EFA-0A30-424B-8F60-503811F3F7F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6" creationId="{13C04FC2-B28A-4119-A966-3696BD79902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7" creationId="{39EDBC35-F966-4A2D-8A37-6505AB6D681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8" creationId="{44CD7C21-739B-496F-9656-A5991EBBB63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29" creationId="{48C0E035-A24A-4D5C-BBA8-4A46CC17917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0" creationId="{B556C4F9-2D3E-4C18-A13B-DB6DD5FE840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1" creationId="{9A05406A-0295-4A11-8E90-DD897748A42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2" creationId="{DE178226-F63F-43AA-8428-EF946EB1CED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3" creationId="{2DFA084A-87D9-443C-ACDE-EA4EBAD5013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4" creationId="{FCD523F8-263B-4E4D-A5DD-A72D39313F1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5" creationId="{13B79466-D315-4179-9684-73B44D17092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6" creationId="{6917AA17-9AA5-4F88-942C-B65C9D9C93C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7" creationId="{3982F821-3296-4422-822F-DD7DAD64FC7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8" creationId="{285456F7-9A6E-4A4C-B493-FE67A4D3719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39" creationId="{6042ED1C-DAC4-495A-92A4-D9747567D92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0" creationId="{A516EABD-4015-4752-94D9-29970A77863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1" creationId="{A97A3072-E2A8-49A6-B323-F45D15E5254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2" creationId="{B754A3CD-B538-431C-8DAC-253000D2E7C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3" creationId="{1E871A03-41B9-4BB5-802B-B77FB80FD14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4" creationId="{2F361FDD-E2C2-45AD-B828-67BCDEA3E7D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5" creationId="{1A88FF74-3C8E-489A-AB34-00C3FCC7810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6" creationId="{51E4364E-6020-43AA-A556-87B8DA6EDC4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7" creationId="{4DB23606-ED98-4A32-A512-1ED60E36C48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8" creationId="{B44D3565-31D3-4EA0-B6AF-48BAA5989F3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49" creationId="{5D7658A8-0D2B-43F7-930A-EA647B6C3E9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0" creationId="{F68FFE14-77E2-4760-B6E3-AD8BCE1D6AD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1" creationId="{919E5AF8-62DA-4214-9541-AC8B19D75BE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2" creationId="{49078184-F425-434A-9A7F-EE115FBDA99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3" creationId="{470BA5E6-A087-44D0-9CA3-8CC2E9CB1F1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4" creationId="{6F74987D-1CB1-4938-A4D8-B0067335BEC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5" creationId="{E194EEC6-D05A-4D8D-8FEC-7F2440EF424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6" creationId="{E7A187DB-4D78-4C13-9A39-5A8CECC1414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7" creationId="{F112534D-2688-4E07-8413-CCCA15F57A5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8" creationId="{B2F37C9E-7F7A-46BC-BB35-0070C0BEB9D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59" creationId="{FB2F7540-D0E8-4585-BD68-296D04DB0C1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0" creationId="{915FE7DC-0859-4DAD-9FBC-79783EB4A13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1" creationId="{2C5ADBD5-6AC6-4331-9346-6D720A7F902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2" creationId="{A4A1A727-BBA9-49C1-8588-9E939BB6CCF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3" creationId="{65F7C73C-807D-4372-B79D-3F01E131BFE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4" creationId="{DD486B0C-10C9-4CB4-B6DE-34455E82DCD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5" creationId="{A733F198-D084-4B5C-8513-374A2CE55A3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6" creationId="{E7B247AA-1821-4953-ADE2-9623BFC669F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7" creationId="{7A3AFDEC-D5BD-4308-9CAC-13296FA9396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8" creationId="{EF42C919-3A94-4533-AEE7-3A9372B9692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69" creationId="{F2ADBC49-F081-4CEA-8F8E-FD65803D1C0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0" creationId="{436F5B4D-38E7-4206-A92C-ABADB506B7B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1" creationId="{927B60B5-1402-415C-9BD9-86D275AE607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2" creationId="{79AF1621-988B-4967-B925-F95736B690F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3" creationId="{76FB960F-9A47-426B-9D2A-642CB65855F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4" creationId="{9B5CE505-BD6C-4077-99FD-A94AA86CE4A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5" creationId="{EB777DE4-F650-45FB-83B1-02BDFFCC272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6" creationId="{30B86686-CF18-461C-AB83-94E399ACC75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7" creationId="{0B8B66BC-8DD7-4D87-B07F-BF90DEF373F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8" creationId="{5024C635-ACD1-4825-9155-9AF657A7EEF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79" creationId="{970BADA3-AB2C-4039-A6F2-F9F688CF77D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0" creationId="{031B3393-A5C3-4D5D-A9AB-54032FC2B89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1" creationId="{8E86FEA3-260B-4D09-90D9-DF918393928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2" creationId="{1C3ACBB5-A772-4FA9-AFC9-C2B339431D0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3" creationId="{6DFECED5-113F-46C6-BE66-ED6FC854087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4" creationId="{728664F1-AA7E-44E6-83F5-4D9FA879A46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5" creationId="{D17A3E2F-D1C9-4318-87CE-1B5D7AF6B95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6" creationId="{9C8EA401-77B7-4198-BFA8-E3076CEDD27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7" creationId="{8889D1E4-972E-4B0B-893A-ED479A44B47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8" creationId="{E842CD88-2A53-4E9B-BBD5-20E343E170C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89" creationId="{07D901C5-954D-471D-B578-07D37F4824C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0" creationId="{C3DDC8C3-51DF-4F01-9D88-7EA1C68CC87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1" creationId="{389652B0-729E-49BC-878B-5D4606EE3B9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2" creationId="{F3658A63-7084-475C-BC4D-A362454FF92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3" creationId="{4001A5BE-E809-48A2-A447-458C80E8BAE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4" creationId="{98D117F1-C171-4FE0-BAF2-81D1207CEAE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5" creationId="{27CAB789-789E-41C9-87A7-B4BA4E4F51D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6" creationId="{19F1A6D7-4FCB-4C7B-8E5B-5C7C1A37291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7" creationId="{BD253797-DC3F-41B2-9FE8-F7BCA4E7D48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8" creationId="{0C65278C-1F1E-44C2-A09F-B71E197BB37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699" creationId="{DD46C3E8-D6A6-4935-9274-924AE84B749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0" creationId="{2259B319-65D4-4DC2-B6AA-6DB1CA7CC47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1" creationId="{CFE7A328-7B26-448F-A20A-B5044BF4E2B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2" creationId="{CDCF444F-9277-43E0-A166-065D562D0BD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3" creationId="{500B128B-DBB9-49A8-A647-08D86AB5C50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4" creationId="{D104C879-DDC8-4A47-9150-0B8747C7D8C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5" creationId="{894FDA29-F96F-40A2-B262-A1A938AB365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6" creationId="{5DF7D7A9-9F9D-4D79-A5BA-A16EF0C3DA0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7" creationId="{22D31B79-F173-4B5F-9BC9-B9D0E756DE0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8" creationId="{049B97D7-1F9C-42B4-9CA2-4BF78C5101D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09" creationId="{98522CC0-2F67-4C6C-808B-8A6405FC5E3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0" creationId="{151CEAA7-41F9-41DB-9217-732025A1B33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1" creationId="{B5EA2EDE-97E9-4B70-8988-FFE5216C4B0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2" creationId="{6DCB55FA-0556-4F79-83C3-7E91AA6E0C5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3" creationId="{495BBA15-34E7-4886-B444-F8A0B271CC6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4" creationId="{F682B8D6-FDD7-4DAD-834C-21C933488D8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5" creationId="{128F622E-F126-4F1B-BDBE-2FE61460964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6" creationId="{AEBD9AA6-901D-4FBC-9730-EB4108DEF2B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7" creationId="{F8D2A5CA-62B8-404E-B618-09B381BAFDE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8" creationId="{6980B7D9-E728-40F2-AD7F-FFF01226857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19" creationId="{3A3DE342-85A5-4EE0-9D79-F19F7E08983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0" creationId="{D30B213E-1B36-45D9-924C-297B7D24C85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1" creationId="{8933575C-F25C-467A-8B5C-01BD403F590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2" creationId="{975D4856-7977-4570-BD62-C9F57389FE7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3" creationId="{126742A4-89E1-496C-99E8-16E42974861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4" creationId="{D4B6D9C2-A298-4855-A2A2-2F4E0958CC3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5" creationId="{F5F99515-315B-4AA8-9300-521C08017D3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6" creationId="{96636158-E8BB-4A29-8489-D53DA744FC7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7" creationId="{983FCA28-2FB0-4F6F-9D88-DE4A7B2AADC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8" creationId="{D7B3827F-9B71-4E85-8C57-6925D3D8CA6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29" creationId="{14472869-8CA7-4133-82F7-7A93203EB95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0" creationId="{EB21CF5C-2784-4C15-B4F2-F9B84640BB5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1" creationId="{AE2FF65E-5F66-47B5-B0E3-272AD620619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2" creationId="{37AD2A3D-7F16-461A-8E3F-1F7A15A3AD0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3" creationId="{33D409C3-9885-48B3-BB62-9CB8CA5FE6C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4" creationId="{4949400D-42B0-41EB-92D3-DBE37A145E0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5" creationId="{2140B5D1-5339-446E-92CC-E809ED9FBB9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6" creationId="{178BADCE-2630-40C7-93E4-9794AC7011B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7" creationId="{1E29A9FB-CCB2-4DB7-88DF-D590CAF0C07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8" creationId="{E1D5D384-0F89-4770-93EB-D58064AE69C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39" creationId="{74415BBC-C249-4433-8E5E-05E69845165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0" creationId="{6373CAF6-607D-4961-8EAA-DE0C619635B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1" creationId="{549C8B65-4551-4C76-946B-79203F6B01A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2" creationId="{F4C47BC8-575B-4897-AD01-5C329D7F944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3" creationId="{DB319B28-A215-42CF-8248-6E09545FC50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4" creationId="{D2BB4CFF-12FB-4220-AEBB-8DB929F2F48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5" creationId="{9CF9EC35-A868-47E1-B37A-5466B7D3B50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6" creationId="{96921AD3-902E-448F-BE93-FF0EAEB39A2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7" creationId="{AFB8CD92-FF03-401F-A308-CCE389A82A5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8" creationId="{81E0369E-1D62-404C-8166-3DC88CF457C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49" creationId="{1B297454-4717-4555-8A75-89715C76BFA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0" creationId="{3CA60635-F8FA-4BB5-B0F0-09FCF622AB1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1" creationId="{DBB9B920-3A2C-45F9-BC8C-0F436960224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2" creationId="{C9DCB85F-8C12-44F1-A824-7C986247437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3" creationId="{5D007860-602E-4C3D-B7A4-C3B84531627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4" creationId="{B70B8AE1-27DC-4DBD-A74E-FB8F2DCC930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5" creationId="{41E14E91-4D2C-4F0D-B5D4-5A2D1F3D5A4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6" creationId="{35D2126E-2163-4A76-BE2A-4C58E86A3A1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7" creationId="{59245470-53BB-4F8D-812C-1FE16039EF5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8" creationId="{22F820F7-CFE1-42FE-A73F-4A55D2ED429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59" creationId="{F4F51E17-2263-47E4-A451-608BF4DCDE7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0" creationId="{07B5E9C1-BF93-484C-AB1D-9D94C695A6D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1" creationId="{628846C0-BBD1-4930-A892-3621C663363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2" creationId="{AC7A9E57-154C-49DC-A140-E70E5CB2214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3" creationId="{69B4044B-33EA-4BD5-A1A5-DE1D571E964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4" creationId="{B1F261FA-72BC-4F42-A8BC-6D901EAD322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5" creationId="{53917AF3-A2FF-4EE6-BD44-44CA5D87A0D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6" creationId="{1059D0B7-E8DA-4B30-AB25-F7476F83A81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7" creationId="{50E69C90-161A-4731-B7AA-E4F411B232E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8" creationId="{268E91BF-C31A-4A77-B8AA-263E50FB8FA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69" creationId="{F4B44CFD-BDAF-4FA2-82E2-4529AD71FE4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0" creationId="{1402C8E3-96CB-48CA-88C0-65F90C26F97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1" creationId="{C79E55E7-720F-4762-B81E-42631C7B5DA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2" creationId="{30235650-65C9-4E1C-BDDA-EA6AE96632C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3" creationId="{810DC7DD-47BF-479C-AB3B-528B77E12DF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4" creationId="{2057BA83-E59C-41EF-BE79-F8266C1B53F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5" creationId="{36E00467-FDFA-4155-AA69-A9ADE28629F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6" creationId="{A34955B9-BE9D-4C5E-8610-634E1C40C25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7" creationId="{46792687-49AE-48ED-8944-824E2999235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8" creationId="{D9F3D1FF-A2B2-4511-B8B7-2B5E271D09A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79" creationId="{E05BE4CB-0BED-45DB-B05D-46A4E5830A7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0" creationId="{4B1BE7F3-F7E5-4D7B-B335-3EB20CA90D7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1" creationId="{431C2A35-F807-4E10-A372-ADD3B7525E1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2" creationId="{312A6A88-C0A4-4409-9880-7528B63469F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3" creationId="{6F9EF87C-9911-4D8D-8BB1-5ACC3A04569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4" creationId="{57061BAA-CE4B-462F-A287-85A79F91AC2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5" creationId="{24AADF79-5A65-46ED-BD6D-DCDF766E6EF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6" creationId="{F1A97C00-8D5E-43C5-8355-83A72530A37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7" creationId="{21455EC0-8EDF-40BD-80E2-DA651D48E95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8" creationId="{2A46F2BD-7D8E-45CD-8A1A-448F3328682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89" creationId="{1A8BFC23-9C27-44A1-A272-A2F8EAEE445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0" creationId="{BFD191A6-3627-4E39-81B5-B104C61E380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1" creationId="{4644A3F9-126B-432C-BBD8-9584B15CDBC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2" creationId="{9EC11965-A0C8-4256-AFC9-C1179F4B430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3" creationId="{94262CA2-88AC-4698-AE7E-15385B0864B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4" creationId="{CD804DFF-CCCD-4F45-BBF2-6CFD80B91A0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5" creationId="{1318C39F-586F-4DC6-95D7-B1D11E28E58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6" creationId="{650DAC02-E285-4C28-959B-B8F98173FA0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7" creationId="{C73D47FE-EC7D-4C77-A7E4-CAD03C85E56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8" creationId="{31AADB15-CBB0-4584-B0F2-1B6684F2621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799" creationId="{F5CEC88F-8F93-438E-9E59-D8823421542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0" creationId="{26F51AD0-BB79-43BA-9B5E-ED307948E28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1" creationId="{881DDD5C-0A8C-4F01-B2A2-37B7C9BB0C6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2" creationId="{37BA72BC-2F3A-44B2-8D93-64E63387A89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3" creationId="{B5694D4B-5D27-45BB-ADC9-524B43B0B34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4" creationId="{DECF005F-4D59-434C-A0B5-DD2E4AEA8A9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5" creationId="{0A03DEF4-34C7-43E0-9CA4-EE24CB40AA3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6" creationId="{56DD1A8B-ED5E-4730-A3C1-432BDE3F026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7" creationId="{92019777-3DA4-44CF-93BC-E1BEF76B9C2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8" creationId="{741C0421-C087-46CF-B497-0462734628C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09" creationId="{EAB8C921-89D6-4AEB-90C9-C80C51B3E46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0" creationId="{8304CE8B-7CBA-4B02-BD71-B3903903D59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1" creationId="{CF21902A-4246-4C73-B5F4-EB95BFBB432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2" creationId="{583970E9-D8D2-407B-9049-CB78A875E89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3" creationId="{037EA7B3-4A4C-4544-9ACA-317C6500E9A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4" creationId="{627BB6F9-BDA8-45DE-BBAB-CD13A2C518F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5" creationId="{0F1F048A-83D6-456E-9B4B-4CECC567CC4A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6" creationId="{C63F2EDC-2614-4FA7-9BE6-22C2B775934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7" creationId="{38703E8D-34C2-4CAC-BCD1-B4EC4C447AB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8" creationId="{29DEAB3A-5505-4E79-AFCD-D827B0BD14D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19" creationId="{C4DB70FA-BAD8-4006-B1FD-E9B313B4E6F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0" creationId="{8807E7B0-30E6-41E6-86DF-170F5203D74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1" creationId="{6F507E3A-AF13-4176-9506-DF29C1DBA22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2" creationId="{D86BC6AD-9CE4-4483-9FE7-1904E07A3DD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3" creationId="{187F8016-2ABB-40CB-A8A2-D6B62E774B7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4" creationId="{06B462DA-2287-4A24-977B-7C3D6CEEC2E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5" creationId="{C9F5E2C8-5D86-4313-8969-595A02090F4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6" creationId="{167A29D8-814C-4AD0-93A0-C77193B11C92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7" creationId="{696BDC20-CFDF-436D-97C3-BE6193C118ED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8" creationId="{2C986765-00D2-4E6D-8EC7-E94CC025EAD5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29" creationId="{0775F8CF-9F6B-40C5-9F9F-2A043A23958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0" creationId="{EB47B1F2-AA5C-4433-92BE-F864316BC0B0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1" creationId="{92784C1E-9350-490C-BF61-562362177497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2" creationId="{1263EC17-3AC5-42D3-9922-093F9DF1059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3" creationId="{C13E2ABE-7E36-4E4C-ACA0-8F928CC0FBD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5" creationId="{F84C19B0-72BE-4096-AFC7-90B859C9044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6" creationId="{5A75CC68-878A-4857-A2AC-435BA8424751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8" creationId="{0A2F0F38-B143-4302-9336-F76A04ECBF0F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39" creationId="{1B9A2027-FF60-4089-8A7B-AA39C7478B93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1" creationId="{292ED7B0-18D0-495D-9212-E6590B1802E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2" creationId="{CE0B4A75-D7D0-4145-ABFD-E2098732AD0C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3" creationId="{D6F86799-1A33-4988-AB72-8B1F66A909F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4" creationId="{68F7FE19-85AA-41D3-9D45-89E5CFA73318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5" creationId="{D323876F-B651-4DFA-AE3E-15E09C339E89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7" creationId="{5FE679F7-B88C-4F4A-A107-0479BC99AD3B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8" creationId="{C6FB687A-97BF-40CD-869F-C90B4FA33EE4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49" creationId="{6600354E-6419-4F0F-8E82-DEA4470945F6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50" creationId="{61399BB1-B6F9-4719-B35F-32E9641E3FBE}"/>
          </ac:spMkLst>
        </pc:spChg>
        <pc:spChg chg="mod">
          <ac:chgData name="Pierre Cavaroc" userId="150eff99-6aed-48f0-b13c-cabd0a4b3ac2" providerId="ADAL" clId="{E623609C-0EF4-4ECB-A655-127E285B354B}" dt="2021-03-21T23:02:53.691" v="6047" actId="27803"/>
          <ac:spMkLst>
            <pc:docMk/>
            <pc:sldMk cId="2136510916" sldId="2134803580"/>
            <ac:spMk id="851" creationId="{BA6FEC10-B2DD-4D93-85FF-8719544CB085}"/>
          </ac:spMkLst>
        </pc:spChg>
        <pc:spChg chg="add del mod">
          <ac:chgData name="Pierre Cavaroc" userId="150eff99-6aed-48f0-b13c-cabd0a4b3ac2" providerId="ADAL" clId="{E623609C-0EF4-4ECB-A655-127E285B354B}" dt="2021-03-21T23:08:42.462" v="6054" actId="478"/>
          <ac:spMkLst>
            <pc:docMk/>
            <pc:sldMk cId="2136510916" sldId="2134803580"/>
            <ac:spMk id="853" creationId="{265D85C3-F2FC-43C4-B4D2-AFED261D9F20}"/>
          </ac:spMkLst>
        </pc:spChg>
        <pc:grpChg chg="mod">
          <ac:chgData name="Pierre Cavaroc" userId="150eff99-6aed-48f0-b13c-cabd0a4b3ac2" providerId="ADAL" clId="{E623609C-0EF4-4ECB-A655-127E285B354B}" dt="2021-03-21T23:02:37.896" v="6045" actId="27803"/>
          <ac:grpSpMkLst>
            <pc:docMk/>
            <pc:sldMk cId="2136510916" sldId="2134803580"/>
            <ac:grpSpMk id="16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37.896" v="6045" actId="27803"/>
          <ac:grpSpMkLst>
            <pc:docMk/>
            <pc:sldMk cId="2136510916" sldId="2134803580"/>
            <ac:grpSpMk id="18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37.896" v="6045" actId="27803"/>
          <ac:grpSpMkLst>
            <pc:docMk/>
            <pc:sldMk cId="2136510916" sldId="2134803580"/>
            <ac:grpSpMk id="416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37.896" v="6045" actId="27803"/>
          <ac:grpSpMkLst>
            <pc:docMk/>
            <pc:sldMk cId="2136510916" sldId="2134803580"/>
            <ac:grpSpMk id="419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37.896" v="6045" actId="27803"/>
          <ac:grpSpMkLst>
            <pc:docMk/>
            <pc:sldMk cId="2136510916" sldId="2134803580"/>
            <ac:grpSpMk id="422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37.896" v="6045" actId="27803"/>
          <ac:grpSpMkLst>
            <pc:docMk/>
            <pc:sldMk cId="2136510916" sldId="2134803580"/>
            <ac:grpSpMk id="428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53.691" v="6047" actId="27803"/>
          <ac:grpSpMkLst>
            <pc:docMk/>
            <pc:sldMk cId="2136510916" sldId="2134803580"/>
            <ac:grpSpMk id="434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53.691" v="6047" actId="27803"/>
          <ac:grpSpMkLst>
            <pc:docMk/>
            <pc:sldMk cId="2136510916" sldId="2134803580"/>
            <ac:grpSpMk id="436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53.691" v="6047" actId="27803"/>
          <ac:grpSpMkLst>
            <pc:docMk/>
            <pc:sldMk cId="2136510916" sldId="2134803580"/>
            <ac:grpSpMk id="834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53.691" v="6047" actId="27803"/>
          <ac:grpSpMkLst>
            <pc:docMk/>
            <pc:sldMk cId="2136510916" sldId="2134803580"/>
            <ac:grpSpMk id="837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53.691" v="6047" actId="27803"/>
          <ac:grpSpMkLst>
            <pc:docMk/>
            <pc:sldMk cId="2136510916" sldId="2134803580"/>
            <ac:grpSpMk id="840" creationId="{5BABDB06-F217-4703-8C23-CF6D38B95A93}"/>
          </ac:grpSpMkLst>
        </pc:grpChg>
        <pc:grpChg chg="mod">
          <ac:chgData name="Pierre Cavaroc" userId="150eff99-6aed-48f0-b13c-cabd0a4b3ac2" providerId="ADAL" clId="{E623609C-0EF4-4ECB-A655-127E285B354B}" dt="2021-03-21T23:02:53.691" v="6047" actId="27803"/>
          <ac:grpSpMkLst>
            <pc:docMk/>
            <pc:sldMk cId="2136510916" sldId="2134803580"/>
            <ac:grpSpMk id="846" creationId="{5BABDB06-F217-4703-8C23-CF6D38B95A93}"/>
          </ac:grpSpMkLst>
        </pc:grpChg>
        <pc:grpChg chg="add mod">
          <ac:chgData name="Pierre Cavaroc" userId="150eff99-6aed-48f0-b13c-cabd0a4b3ac2" providerId="ADAL" clId="{E623609C-0EF4-4ECB-A655-127E285B354B}" dt="2021-03-21T23:15:21.961" v="6086" actId="12789"/>
          <ac:grpSpMkLst>
            <pc:docMk/>
            <pc:sldMk cId="2136510916" sldId="2134803580"/>
            <ac:grpSpMk id="856" creationId="{18FA5256-0019-490F-BFB3-26ECAECD6819}"/>
          </ac:grpSpMkLst>
        </pc:grpChg>
        <pc:picChg chg="add del mod modCrop">
          <ac:chgData name="Pierre Cavaroc" userId="150eff99-6aed-48f0-b13c-cabd0a4b3ac2" providerId="ADAL" clId="{E623609C-0EF4-4ECB-A655-127E285B354B}" dt="2021-03-21T23:00:12.417" v="6001" actId="478"/>
          <ac:picMkLst>
            <pc:docMk/>
            <pc:sldMk cId="2136510916" sldId="2134803580"/>
            <ac:picMk id="6" creationId="{E6234B85-24CF-4CB5-8E52-A94BA457BF1F}"/>
          </ac:picMkLst>
        </pc:picChg>
        <pc:picChg chg="add del mod">
          <ac:chgData name="Pierre Cavaroc" userId="150eff99-6aed-48f0-b13c-cabd0a4b3ac2" providerId="ADAL" clId="{E623609C-0EF4-4ECB-A655-127E285B354B}" dt="2021-03-21T23:02:09.307" v="6039" actId="478"/>
          <ac:picMkLst>
            <pc:docMk/>
            <pc:sldMk cId="2136510916" sldId="2134803580"/>
            <ac:picMk id="10" creationId="{4DB8FF24-7DB7-49A2-AE9C-5C76516209FB}"/>
          </ac:picMkLst>
        </pc:picChg>
        <pc:picChg chg="add del mod">
          <ac:chgData name="Pierre Cavaroc" userId="150eff99-6aed-48f0-b13c-cabd0a4b3ac2" providerId="ADAL" clId="{E623609C-0EF4-4ECB-A655-127E285B354B}" dt="2021-03-21T23:08:38.026" v="6053" actId="478"/>
          <ac:picMkLst>
            <pc:docMk/>
            <pc:sldMk cId="2136510916" sldId="2134803580"/>
            <ac:picMk id="15" creationId="{5BABDB06-F217-4703-8C23-CF6D38B95A93}"/>
          </ac:picMkLst>
        </pc:picChg>
        <pc:picChg chg="add mod">
          <ac:chgData name="Pierre Cavaroc" userId="150eff99-6aed-48f0-b13c-cabd0a4b3ac2" providerId="ADAL" clId="{E623609C-0EF4-4ECB-A655-127E285B354B}" dt="2021-03-21T23:09:24.702" v="6073" actId="164"/>
          <ac:picMkLst>
            <pc:docMk/>
            <pc:sldMk cId="2136510916" sldId="2134803580"/>
            <ac:picMk id="855" creationId="{B1F76C37-295B-4DD8-8E3D-9A38EF17B35D}"/>
          </ac:picMkLst>
        </pc:picChg>
        <pc:picChg chg="add mod">
          <ac:chgData name="Pierre Cavaroc" userId="150eff99-6aed-48f0-b13c-cabd0a4b3ac2" providerId="ADAL" clId="{E623609C-0EF4-4ECB-A655-127E285B354B}" dt="2021-03-21T23:15:21.961" v="6086" actId="12789"/>
          <ac:picMkLst>
            <pc:docMk/>
            <pc:sldMk cId="2136510916" sldId="2134803580"/>
            <ac:picMk id="858" creationId="{80E8D9DB-9821-4E11-8063-D0A0B990C299}"/>
          </ac:picMkLst>
        </pc:picChg>
      </pc:sldChg>
      <pc:sldChg chg="modSp add mod ord modTransition">
        <pc:chgData name="Pierre Cavaroc" userId="150eff99-6aed-48f0-b13c-cabd0a4b3ac2" providerId="ADAL" clId="{E623609C-0EF4-4ECB-A655-127E285B354B}" dt="2021-03-21T23:33:11.118" v="6216"/>
        <pc:sldMkLst>
          <pc:docMk/>
          <pc:sldMk cId="1102215076" sldId="2134803581"/>
        </pc:sldMkLst>
        <pc:spChg chg="mod">
          <ac:chgData name="Pierre Cavaroc" userId="150eff99-6aed-48f0-b13c-cabd0a4b3ac2" providerId="ADAL" clId="{E623609C-0EF4-4ECB-A655-127E285B354B}" dt="2021-03-21T23:15:55.593" v="6100" actId="12788"/>
          <ac:spMkLst>
            <pc:docMk/>
            <pc:sldMk cId="1102215076" sldId="2134803581"/>
            <ac:spMk id="6" creationId="{D037EEB5-6036-41AA-855E-326A8E292CAE}"/>
          </ac:spMkLst>
        </pc:spChg>
      </pc:sldChg>
      <pc:sldChg chg="add del">
        <pc:chgData name="Pierre Cavaroc" userId="150eff99-6aed-48f0-b13c-cabd0a4b3ac2" providerId="ADAL" clId="{E623609C-0EF4-4ECB-A655-127E285B354B}" dt="2021-03-21T23:34:12.211" v="6226"/>
        <pc:sldMkLst>
          <pc:docMk/>
          <pc:sldMk cId="3352876060" sldId="2134803582"/>
        </pc:sldMkLst>
      </pc:sldChg>
      <pc:sldMasterChg chg="addSldLayout delSldLayout modSldLayout">
        <pc:chgData name="Pierre Cavaroc" userId="150eff99-6aed-48f0-b13c-cabd0a4b3ac2" providerId="ADAL" clId="{E623609C-0EF4-4ECB-A655-127E285B354B}" dt="2021-03-21T02:02:46.383" v="1503" actId="1035"/>
        <pc:sldMasterMkLst>
          <pc:docMk/>
          <pc:sldMasterMk cId="0" sldId="2147483660"/>
        </pc:sldMasterMkLst>
        <pc:sldLayoutChg chg="addSp delSp modSp mod setBg">
          <pc:chgData name="Pierre Cavaroc" userId="150eff99-6aed-48f0-b13c-cabd0a4b3ac2" providerId="ADAL" clId="{E623609C-0EF4-4ECB-A655-127E285B354B}" dt="2021-03-21T02:02:06.127" v="1496" actId="1076"/>
          <pc:sldLayoutMkLst>
            <pc:docMk/>
            <pc:sldMasterMk cId="0" sldId="2147483660"/>
            <pc:sldLayoutMk cId="0" sldId="2147483940"/>
          </pc:sldLayoutMkLst>
          <pc:spChg chg="add del mod">
            <ac:chgData name="Pierre Cavaroc" userId="150eff99-6aed-48f0-b13c-cabd0a4b3ac2" providerId="ADAL" clId="{E623609C-0EF4-4ECB-A655-127E285B354B}" dt="2021-03-20T21:50:05.536" v="1338" actId="478"/>
            <ac:spMkLst>
              <pc:docMk/>
              <pc:sldMasterMk cId="0" sldId="2147483660"/>
              <pc:sldLayoutMk cId="0" sldId="2147483940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0:24.354" v="1199"/>
            <ac:spMkLst>
              <pc:docMk/>
              <pc:sldMasterMk cId="0" sldId="2147483660"/>
              <pc:sldLayoutMk cId="0" sldId="2147483940"/>
              <ac:spMk id="12" creationId="{7C006084-7005-44FD-96CD-2EDC9083FEF2}"/>
            </ac:spMkLst>
          </pc:spChg>
          <pc:spChg chg="add del mod">
            <ac:chgData name="Pierre Cavaroc" userId="150eff99-6aed-48f0-b13c-cabd0a4b3ac2" providerId="ADAL" clId="{E623609C-0EF4-4ECB-A655-127E285B354B}" dt="2021-03-20T21:50:05.753" v="1339"/>
            <ac:spMkLst>
              <pc:docMk/>
              <pc:sldMasterMk cId="0" sldId="2147483660"/>
              <pc:sldLayoutMk cId="0" sldId="2147483940"/>
              <ac:spMk id="13" creationId="{5E1C2E23-A3BC-4E3D-8A35-F851AD8E6439}"/>
            </ac:spMkLst>
          </pc:spChg>
          <pc:spChg chg="mod">
            <ac:chgData name="Pierre Cavaroc" userId="150eff99-6aed-48f0-b13c-cabd0a4b3ac2" providerId="ADAL" clId="{E623609C-0EF4-4ECB-A655-127E285B354B}" dt="2021-03-21T02:02:06.127" v="1496" actId="1076"/>
            <ac:spMkLst>
              <pc:docMk/>
              <pc:sldMasterMk cId="0" sldId="2147483660"/>
              <pc:sldLayoutMk cId="0" sldId="2147483940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39:39.526" v="1190" actId="478"/>
            <ac:picMkLst>
              <pc:docMk/>
              <pc:sldMasterMk cId="0" sldId="2147483660"/>
              <pc:sldLayoutMk cId="0" sldId="2147483940"/>
              <ac:picMk id="23" creationId="{44FE5A5D-E8E1-4A2B-9DA5-F0BF2EF21F89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30.910" v="1490" actId="1076"/>
          <pc:sldLayoutMkLst>
            <pc:docMk/>
            <pc:sldMasterMk cId="0" sldId="2147483660"/>
            <pc:sldLayoutMk cId="0" sldId="2147483942"/>
          </pc:sldLayoutMkLst>
          <pc:spChg chg="del">
            <ac:chgData name="Pierre Cavaroc" userId="150eff99-6aed-48f0-b13c-cabd0a4b3ac2" providerId="ADAL" clId="{E623609C-0EF4-4ECB-A655-127E285B354B}" dt="2021-03-20T21:44:02.997" v="1240" actId="478"/>
            <ac:spMkLst>
              <pc:docMk/>
              <pc:sldMasterMk cId="0" sldId="2147483660"/>
              <pc:sldLayoutMk cId="0" sldId="2147483942"/>
              <ac:spMk id="11" creationId="{211760C4-406F-4A8F-95D2-27701FCFF472}"/>
            </ac:spMkLst>
          </pc:spChg>
          <pc:spChg chg="add del mod">
            <ac:chgData name="Pierre Cavaroc" userId="150eff99-6aed-48f0-b13c-cabd0a4b3ac2" providerId="ADAL" clId="{E623609C-0EF4-4ECB-A655-127E285B354B}" dt="2021-03-20T21:49:16.030" v="1317" actId="478"/>
            <ac:spMkLst>
              <pc:docMk/>
              <pc:sldMasterMk cId="0" sldId="2147483660"/>
              <pc:sldLayoutMk cId="0" sldId="2147483942"/>
              <ac:spMk id="12" creationId="{A7F580C4-7A15-41B6-9564-20F4B9E276F4}"/>
            </ac:spMkLst>
          </pc:spChg>
          <pc:spChg chg="add mod">
            <ac:chgData name="Pierre Cavaroc" userId="150eff99-6aed-48f0-b13c-cabd0a4b3ac2" providerId="ADAL" clId="{E623609C-0EF4-4ECB-A655-127E285B354B}" dt="2021-03-20T21:49:17.090" v="1318"/>
            <ac:spMkLst>
              <pc:docMk/>
              <pc:sldMasterMk cId="0" sldId="2147483660"/>
              <pc:sldLayoutMk cId="0" sldId="2147483942"/>
              <ac:spMk id="13" creationId="{BBBEBDBF-BDE4-4F1A-A664-545667965C59}"/>
            </ac:spMkLst>
          </pc:spChg>
          <pc:spChg chg="mod">
            <ac:chgData name="Pierre Cavaroc" userId="150eff99-6aed-48f0-b13c-cabd0a4b3ac2" providerId="ADAL" clId="{E623609C-0EF4-4ECB-A655-127E285B354B}" dt="2021-03-21T02:01:30.910" v="1490" actId="1076"/>
            <ac:spMkLst>
              <pc:docMk/>
              <pc:sldMasterMk cId="0" sldId="2147483660"/>
              <pc:sldLayoutMk cId="0" sldId="2147483942"/>
              <ac:spMk id="17" creationId="{23BC13EC-0FA4-4E05-B653-5BA418936C8D}"/>
            </ac:spMkLst>
          </pc:spChg>
          <pc:picChg chg="del mod">
            <ac:chgData name="Pierre Cavaroc" userId="150eff99-6aed-48f0-b13c-cabd0a4b3ac2" providerId="ADAL" clId="{E623609C-0EF4-4ECB-A655-127E285B354B}" dt="2021-03-20T21:44:01.088" v="1239" actId="478"/>
            <ac:picMkLst>
              <pc:docMk/>
              <pc:sldMasterMk cId="0" sldId="2147483660"/>
              <pc:sldLayoutMk cId="0" sldId="2147483942"/>
              <ac:picMk id="20" creationId="{9BF18EF6-CCF8-4D37-93CD-C4A7E0F59D18}"/>
            </ac:picMkLst>
          </pc:picChg>
        </pc:sldLayoutChg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3660"/>
            <pc:sldLayoutMk cId="0" sldId="2147483944"/>
          </pc:sldLayoutMkLst>
        </pc:sldLayoutChg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3660"/>
            <pc:sldLayoutMk cId="0" sldId="2147483946"/>
          </pc:sldLayoutMkLst>
        </pc:sldLayoutChg>
        <pc:sldLayoutChg chg="addSp delSp modSp mod setBg">
          <pc:chgData name="Pierre Cavaroc" userId="150eff99-6aed-48f0-b13c-cabd0a4b3ac2" providerId="ADAL" clId="{E623609C-0EF4-4ECB-A655-127E285B354B}" dt="2021-03-21T02:01:59.778" v="1495" actId="1076"/>
          <pc:sldLayoutMkLst>
            <pc:docMk/>
            <pc:sldMasterMk cId="0" sldId="2147483660"/>
            <pc:sldLayoutMk cId="2065903013" sldId="2147484011"/>
          </pc:sldLayoutMkLst>
          <pc:spChg chg="del mod">
            <ac:chgData name="Pierre Cavaroc" userId="150eff99-6aed-48f0-b13c-cabd0a4b3ac2" providerId="ADAL" clId="{E623609C-0EF4-4ECB-A655-127E285B354B}" dt="2021-03-20T21:42:53.238" v="1220" actId="478"/>
            <ac:spMkLst>
              <pc:docMk/>
              <pc:sldMasterMk cId="0" sldId="2147483660"/>
              <pc:sldLayoutMk cId="2065903013" sldId="2147484011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9:47.973" v="1330" actId="478"/>
            <ac:spMkLst>
              <pc:docMk/>
              <pc:sldMasterMk cId="0" sldId="2147483660"/>
              <pc:sldLayoutMk cId="2065903013" sldId="2147484011"/>
              <ac:spMk id="13" creationId="{3D3D4552-FFF3-42E6-BA25-31965771B87A}"/>
            </ac:spMkLst>
          </pc:spChg>
          <pc:spChg chg="add mod">
            <ac:chgData name="Pierre Cavaroc" userId="150eff99-6aed-48f0-b13c-cabd0a4b3ac2" providerId="ADAL" clId="{E623609C-0EF4-4ECB-A655-127E285B354B}" dt="2021-03-20T21:49:51.220" v="1332" actId="207"/>
            <ac:spMkLst>
              <pc:docMk/>
              <pc:sldMasterMk cId="0" sldId="2147483660"/>
              <pc:sldLayoutMk cId="2065903013" sldId="2147484011"/>
              <ac:spMk id="14" creationId="{B04FAD41-B16C-49BC-826A-19256D5AA831}"/>
            </ac:spMkLst>
          </pc:spChg>
          <pc:spChg chg="mod">
            <ac:chgData name="Pierre Cavaroc" userId="150eff99-6aed-48f0-b13c-cabd0a4b3ac2" providerId="ADAL" clId="{E623609C-0EF4-4ECB-A655-127E285B354B}" dt="2021-03-21T02:01:59.778" v="1495" actId="1076"/>
            <ac:spMkLst>
              <pc:docMk/>
              <pc:sldMasterMk cId="0" sldId="2147483660"/>
              <pc:sldLayoutMk cId="2065903013" sldId="2147484011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1:58.118" v="1209" actId="478"/>
            <ac:picMkLst>
              <pc:docMk/>
              <pc:sldMasterMk cId="0" sldId="2147483660"/>
              <pc:sldLayoutMk cId="2065903013" sldId="2147484011"/>
              <ac:picMk id="12" creationId="{862E1030-39CA-4100-97B0-8BC59F2B7E6B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2:13.271" v="1497" actId="1076"/>
          <pc:sldLayoutMkLst>
            <pc:docMk/>
            <pc:sldMasterMk cId="0" sldId="2147483660"/>
            <pc:sldLayoutMk cId="807523137" sldId="2147484012"/>
          </pc:sldLayoutMkLst>
          <pc:spChg chg="add mod">
            <ac:chgData name="Pierre Cavaroc" userId="150eff99-6aed-48f0-b13c-cabd0a4b3ac2" providerId="ADAL" clId="{E623609C-0EF4-4ECB-A655-127E285B354B}" dt="2021-03-20T21:50:33.250" v="1348"/>
            <ac:spMkLst>
              <pc:docMk/>
              <pc:sldMasterMk cId="0" sldId="2147483660"/>
              <pc:sldLayoutMk cId="807523137" sldId="2147484012"/>
              <ac:spMk id="8" creationId="{AE751009-5414-4877-A666-449EB465F0AE}"/>
            </ac:spMkLst>
          </pc:spChg>
          <pc:spChg chg="del mod">
            <ac:chgData name="Pierre Cavaroc" userId="150eff99-6aed-48f0-b13c-cabd0a4b3ac2" providerId="ADAL" clId="{E623609C-0EF4-4ECB-A655-127E285B354B}" dt="2021-03-20T21:50:32.103" v="1347" actId="478"/>
            <ac:spMkLst>
              <pc:docMk/>
              <pc:sldMasterMk cId="0" sldId="2147483660"/>
              <pc:sldLayoutMk cId="807523137" sldId="2147484012"/>
              <ac:spMk id="9" creationId="{611DE428-05D4-42FE-B9C2-02D4220CDC45}"/>
            </ac:spMkLst>
          </pc:spChg>
          <pc:spChg chg="mod">
            <ac:chgData name="Pierre Cavaroc" userId="150eff99-6aed-48f0-b13c-cabd0a4b3ac2" providerId="ADAL" clId="{E623609C-0EF4-4ECB-A655-127E285B354B}" dt="2021-03-21T02:02:13.271" v="1497" actId="1076"/>
            <ac:spMkLst>
              <pc:docMk/>
              <pc:sldMasterMk cId="0" sldId="2147483660"/>
              <pc:sldLayoutMk cId="807523137" sldId="2147484012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32:20.983" v="1166" actId="478"/>
            <ac:picMkLst>
              <pc:docMk/>
              <pc:sldMasterMk cId="0" sldId="2147483660"/>
              <pc:sldLayoutMk cId="807523137" sldId="2147484012"/>
              <ac:picMk id="3" creationId="{43A1C648-BE9E-4056-A46A-82E385420374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48.388" v="1493" actId="1076"/>
          <pc:sldLayoutMkLst>
            <pc:docMk/>
            <pc:sldMasterMk cId="0" sldId="2147483660"/>
            <pc:sldLayoutMk cId="4115028914" sldId="2147484013"/>
          </pc:sldLayoutMkLst>
          <pc:spChg chg="del">
            <ac:chgData name="Pierre Cavaroc" userId="150eff99-6aed-48f0-b13c-cabd0a4b3ac2" providerId="ADAL" clId="{E623609C-0EF4-4ECB-A655-127E285B354B}" dt="2021-03-20T21:43:40.213" v="1230" actId="478"/>
            <ac:spMkLst>
              <pc:docMk/>
              <pc:sldMasterMk cId="0" sldId="2147483660"/>
              <pc:sldLayoutMk cId="4115028914" sldId="2147484013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9:36.022" v="1325" actId="478"/>
            <ac:spMkLst>
              <pc:docMk/>
              <pc:sldMasterMk cId="0" sldId="2147483660"/>
              <pc:sldLayoutMk cId="4115028914" sldId="2147484013"/>
              <ac:spMk id="13" creationId="{BA629AFE-5CD6-4F4D-817D-70F22C949A0B}"/>
            </ac:spMkLst>
          </pc:spChg>
          <pc:spChg chg="add mod">
            <ac:chgData name="Pierre Cavaroc" userId="150eff99-6aed-48f0-b13c-cabd0a4b3ac2" providerId="ADAL" clId="{E623609C-0EF4-4ECB-A655-127E285B354B}" dt="2021-03-20T21:49:39.037" v="1327" actId="207"/>
            <ac:spMkLst>
              <pc:docMk/>
              <pc:sldMasterMk cId="0" sldId="2147483660"/>
              <pc:sldLayoutMk cId="4115028914" sldId="2147484013"/>
              <ac:spMk id="14" creationId="{A2E1DE36-075C-4567-A045-CD79886546B4}"/>
            </ac:spMkLst>
          </pc:spChg>
          <pc:spChg chg="mod">
            <ac:chgData name="Pierre Cavaroc" userId="150eff99-6aed-48f0-b13c-cabd0a4b3ac2" providerId="ADAL" clId="{E623609C-0EF4-4ECB-A655-127E285B354B}" dt="2021-03-21T02:01:48.388" v="1493" actId="1076"/>
            <ac:spMkLst>
              <pc:docMk/>
              <pc:sldMasterMk cId="0" sldId="2147483660"/>
              <pc:sldLayoutMk cId="4115028914" sldId="2147484013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3:33.429" v="1229" actId="478"/>
            <ac:picMkLst>
              <pc:docMk/>
              <pc:sldMasterMk cId="0" sldId="2147483660"/>
              <pc:sldLayoutMk cId="4115028914" sldId="2147484013"/>
              <ac:picMk id="12" creationId="{01B78555-35FC-4628-9CCE-528BCD810BA5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2:46.383" v="1503" actId="1035"/>
          <pc:sldLayoutMkLst>
            <pc:docMk/>
            <pc:sldMasterMk cId="0" sldId="2147483660"/>
            <pc:sldLayoutMk cId="32214542" sldId="2147484014"/>
          </pc:sldLayoutMkLst>
          <pc:spChg chg="del">
            <ac:chgData name="Pierre Cavaroc" userId="150eff99-6aed-48f0-b13c-cabd0a4b3ac2" providerId="ADAL" clId="{E623609C-0EF4-4ECB-A655-127E285B354B}" dt="2021-03-20T21:43:48.318" v="1233" actId="478"/>
            <ac:spMkLst>
              <pc:docMk/>
              <pc:sldMasterMk cId="0" sldId="2147483660"/>
              <pc:sldLayoutMk cId="32214542" sldId="2147484014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9:30.174" v="1322" actId="478"/>
            <ac:spMkLst>
              <pc:docMk/>
              <pc:sldMasterMk cId="0" sldId="2147483660"/>
              <pc:sldLayoutMk cId="32214542" sldId="2147484014"/>
              <ac:spMk id="13" creationId="{235C7FF1-973D-4435-B4FC-DA78E4742D41}"/>
            </ac:spMkLst>
          </pc:spChg>
          <pc:spChg chg="add mod">
            <ac:chgData name="Pierre Cavaroc" userId="150eff99-6aed-48f0-b13c-cabd0a4b3ac2" providerId="ADAL" clId="{E623609C-0EF4-4ECB-A655-127E285B354B}" dt="2021-03-20T21:49:33.511" v="1324" actId="207"/>
            <ac:spMkLst>
              <pc:docMk/>
              <pc:sldMasterMk cId="0" sldId="2147483660"/>
              <pc:sldLayoutMk cId="32214542" sldId="2147484014"/>
              <ac:spMk id="16" creationId="{C5A22A80-1FB0-4DE9-A5FA-C9389FB2D304}"/>
            </ac:spMkLst>
          </pc:spChg>
          <pc:spChg chg="mod">
            <ac:chgData name="Pierre Cavaroc" userId="150eff99-6aed-48f0-b13c-cabd0a4b3ac2" providerId="ADAL" clId="{E623609C-0EF4-4ECB-A655-127E285B354B}" dt="2021-03-21T02:02:46.383" v="1503" actId="1035"/>
            <ac:spMkLst>
              <pc:docMk/>
              <pc:sldMasterMk cId="0" sldId="2147483660"/>
              <pc:sldLayoutMk cId="32214542" sldId="2147484014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3:43.637" v="1232" actId="478"/>
            <ac:picMkLst>
              <pc:docMk/>
              <pc:sldMasterMk cId="0" sldId="2147483660"/>
              <pc:sldLayoutMk cId="32214542" sldId="2147484014"/>
              <ac:picMk id="14" creationId="{25FF03AD-754B-46EA-9AF3-B3C6FF7CC176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37.126" v="1491" actId="1076"/>
          <pc:sldLayoutMkLst>
            <pc:docMk/>
            <pc:sldMasterMk cId="0" sldId="2147483660"/>
            <pc:sldLayoutMk cId="2695682385" sldId="2147484015"/>
          </pc:sldLayoutMkLst>
          <pc:spChg chg="del">
            <ac:chgData name="Pierre Cavaroc" userId="150eff99-6aed-48f0-b13c-cabd0a4b3ac2" providerId="ADAL" clId="{E623609C-0EF4-4ECB-A655-127E285B354B}" dt="2021-03-20T21:43:57.061" v="1236" actId="478"/>
            <ac:spMkLst>
              <pc:docMk/>
              <pc:sldMasterMk cId="0" sldId="2147483660"/>
              <pc:sldLayoutMk cId="2695682385" sldId="2147484015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9:22.134" v="1319" actId="478"/>
            <ac:spMkLst>
              <pc:docMk/>
              <pc:sldMasterMk cId="0" sldId="2147483660"/>
              <pc:sldLayoutMk cId="2695682385" sldId="2147484015"/>
              <ac:spMk id="13" creationId="{4C82B243-EC10-43EB-A85D-474922FB7CCC}"/>
            </ac:spMkLst>
          </pc:spChg>
          <pc:spChg chg="add mod">
            <ac:chgData name="Pierre Cavaroc" userId="150eff99-6aed-48f0-b13c-cabd0a4b3ac2" providerId="ADAL" clId="{E623609C-0EF4-4ECB-A655-127E285B354B}" dt="2021-03-20T21:49:26.615" v="1321" actId="207"/>
            <ac:spMkLst>
              <pc:docMk/>
              <pc:sldMasterMk cId="0" sldId="2147483660"/>
              <pc:sldLayoutMk cId="2695682385" sldId="2147484015"/>
              <ac:spMk id="14" creationId="{189C0C48-B8C4-4624-9783-FF3D0CE0145F}"/>
            </ac:spMkLst>
          </pc:spChg>
          <pc:spChg chg="mod">
            <ac:chgData name="Pierre Cavaroc" userId="150eff99-6aed-48f0-b13c-cabd0a4b3ac2" providerId="ADAL" clId="{E623609C-0EF4-4ECB-A655-127E285B354B}" dt="2021-03-21T02:01:37.126" v="1491" actId="1076"/>
            <ac:spMkLst>
              <pc:docMk/>
              <pc:sldMasterMk cId="0" sldId="2147483660"/>
              <pc:sldLayoutMk cId="2695682385" sldId="2147484015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3:55.534" v="1235" actId="478"/>
            <ac:picMkLst>
              <pc:docMk/>
              <pc:sldMasterMk cId="0" sldId="2147483660"/>
              <pc:sldLayoutMk cId="2695682385" sldId="2147484015"/>
              <ac:picMk id="12" creationId="{4D4D8731-44F2-4F21-9C8F-B0EF1466D612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04.106" v="1485" actId="1076"/>
          <pc:sldLayoutMkLst>
            <pc:docMk/>
            <pc:sldMasterMk cId="0" sldId="2147483660"/>
            <pc:sldLayoutMk cId="3437089575" sldId="2147484016"/>
          </pc:sldLayoutMkLst>
          <pc:spChg chg="del mod">
            <ac:chgData name="Pierre Cavaroc" userId="150eff99-6aed-48f0-b13c-cabd0a4b3ac2" providerId="ADAL" clId="{E623609C-0EF4-4ECB-A655-127E285B354B}" dt="2021-03-20T21:45:11.206" v="1279" actId="478"/>
            <ac:spMkLst>
              <pc:docMk/>
              <pc:sldMasterMk cId="0" sldId="2147483660"/>
              <pc:sldLayoutMk cId="3437089575" sldId="2147484016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50:54.524" v="1349" actId="478"/>
            <ac:spMkLst>
              <pc:docMk/>
              <pc:sldMasterMk cId="0" sldId="2147483660"/>
              <pc:sldLayoutMk cId="3437089575" sldId="2147484016"/>
              <ac:spMk id="13" creationId="{0804312D-538E-4ACA-B0E5-42729B3CE5FE}"/>
            </ac:spMkLst>
          </pc:spChg>
          <pc:spChg chg="add mod">
            <ac:chgData name="Pierre Cavaroc" userId="150eff99-6aed-48f0-b13c-cabd0a4b3ac2" providerId="ADAL" clId="{E623609C-0EF4-4ECB-A655-127E285B354B}" dt="2021-03-20T21:50:57.598" v="1351" actId="207"/>
            <ac:spMkLst>
              <pc:docMk/>
              <pc:sldMasterMk cId="0" sldId="2147483660"/>
              <pc:sldLayoutMk cId="3437089575" sldId="2147484016"/>
              <ac:spMk id="14" creationId="{74E2176F-A29C-4439-B4BB-CDEC9D46B4A3}"/>
            </ac:spMkLst>
          </pc:spChg>
          <pc:spChg chg="mod">
            <ac:chgData name="Pierre Cavaroc" userId="150eff99-6aed-48f0-b13c-cabd0a4b3ac2" providerId="ADAL" clId="{E623609C-0EF4-4ECB-A655-127E285B354B}" dt="2021-03-21T02:01:04.106" v="1485" actId="1076"/>
            <ac:spMkLst>
              <pc:docMk/>
              <pc:sldMasterMk cId="0" sldId="2147483660"/>
              <pc:sldLayoutMk cId="3437089575" sldId="2147484016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5:09.445" v="1278" actId="478"/>
            <ac:picMkLst>
              <pc:docMk/>
              <pc:sldMasterMk cId="0" sldId="2147483660"/>
              <pc:sldLayoutMk cId="3437089575" sldId="2147484016"/>
              <ac:picMk id="12" creationId="{9E606733-B31E-4ACD-BD9C-EE109BAF68E1}"/>
            </ac:picMkLst>
          </pc:picChg>
        </pc:sldLayoutChg>
        <pc:sldLayoutChg chg="delSp mod setBg">
          <pc:chgData name="Pierre Cavaroc" userId="150eff99-6aed-48f0-b13c-cabd0a4b3ac2" providerId="ADAL" clId="{E623609C-0EF4-4ECB-A655-127E285B354B}" dt="2021-03-20T21:44:28.582" v="1247" actId="478"/>
          <pc:sldLayoutMkLst>
            <pc:docMk/>
            <pc:sldMasterMk cId="0" sldId="2147483660"/>
            <pc:sldLayoutMk cId="111725785" sldId="2147484017"/>
          </pc:sldLayoutMkLst>
          <pc:picChg chg="del">
            <ac:chgData name="Pierre Cavaroc" userId="150eff99-6aed-48f0-b13c-cabd0a4b3ac2" providerId="ADAL" clId="{E623609C-0EF4-4ECB-A655-127E285B354B}" dt="2021-03-20T21:44:28.582" v="1247" actId="478"/>
            <ac:picMkLst>
              <pc:docMk/>
              <pc:sldMasterMk cId="0" sldId="2147483660"/>
              <pc:sldLayoutMk cId="111725785" sldId="2147484017"/>
              <ac:picMk id="12" creationId="{D98207E5-CFE2-4EE0-85DD-B592C4554267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21.982" v="1488" actId="1076"/>
          <pc:sldLayoutMkLst>
            <pc:docMk/>
            <pc:sldMasterMk cId="0" sldId="2147483660"/>
            <pc:sldLayoutMk cId="1520179846" sldId="2147484018"/>
          </pc:sldLayoutMkLst>
          <pc:spChg chg="del">
            <ac:chgData name="Pierre Cavaroc" userId="150eff99-6aed-48f0-b13c-cabd0a4b3ac2" providerId="ADAL" clId="{E623609C-0EF4-4ECB-A655-127E285B354B}" dt="2021-03-20T21:44:56.229" v="1275" actId="478"/>
            <ac:spMkLst>
              <pc:docMk/>
              <pc:sldMasterMk cId="0" sldId="2147483660"/>
              <pc:sldLayoutMk cId="1520179846" sldId="2147484018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9:06.605" v="1314" actId="478"/>
            <ac:spMkLst>
              <pc:docMk/>
              <pc:sldMasterMk cId="0" sldId="2147483660"/>
              <pc:sldLayoutMk cId="1520179846" sldId="2147484018"/>
              <ac:spMk id="12" creationId="{359D22EC-DF4F-49F1-89FD-1CA63AE78282}"/>
            </ac:spMkLst>
          </pc:spChg>
          <pc:spChg chg="add mod">
            <ac:chgData name="Pierre Cavaroc" userId="150eff99-6aed-48f0-b13c-cabd0a4b3ac2" providerId="ADAL" clId="{E623609C-0EF4-4ECB-A655-127E285B354B}" dt="2021-03-20T21:49:11.878" v="1316" actId="207"/>
            <ac:spMkLst>
              <pc:docMk/>
              <pc:sldMasterMk cId="0" sldId="2147483660"/>
              <pc:sldLayoutMk cId="1520179846" sldId="2147484018"/>
              <ac:spMk id="13" creationId="{9B76371A-247B-47BA-98A0-14CE8634409D}"/>
            </ac:spMkLst>
          </pc:spChg>
          <pc:spChg chg="mod">
            <ac:chgData name="Pierre Cavaroc" userId="150eff99-6aed-48f0-b13c-cabd0a4b3ac2" providerId="ADAL" clId="{E623609C-0EF4-4ECB-A655-127E285B354B}" dt="2021-03-21T02:01:21.982" v="1488" actId="1076"/>
            <ac:spMkLst>
              <pc:docMk/>
              <pc:sldMasterMk cId="0" sldId="2147483660"/>
              <pc:sldLayoutMk cId="1520179846" sldId="2147484018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4:54.070" v="1274" actId="478"/>
            <ac:picMkLst>
              <pc:docMk/>
              <pc:sldMasterMk cId="0" sldId="2147483660"/>
              <pc:sldLayoutMk cId="1520179846" sldId="2147484018"/>
              <ac:picMk id="3" creationId="{6FC170E1-0FA9-412A-B06D-CBDEDBFC2456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1:58:44.348" v="1483"/>
          <pc:sldLayoutMkLst>
            <pc:docMk/>
            <pc:sldMasterMk cId="0" sldId="2147483660"/>
            <pc:sldLayoutMk cId="4040499758" sldId="2147484019"/>
          </pc:sldLayoutMkLst>
          <pc:spChg chg="add mod ord">
            <ac:chgData name="Pierre Cavaroc" userId="150eff99-6aed-48f0-b13c-cabd0a4b3ac2" providerId="ADAL" clId="{E623609C-0EF4-4ECB-A655-127E285B354B}" dt="2021-03-20T17:50:27.874" v="785" actId="14100"/>
            <ac:spMkLst>
              <pc:docMk/>
              <pc:sldMasterMk cId="0" sldId="2147483660"/>
              <pc:sldLayoutMk cId="4040499758" sldId="2147484019"/>
              <ac:spMk id="2" creationId="{93A95E5F-6894-4E42-BA80-A12F6FE7F598}"/>
            </ac:spMkLst>
          </pc:spChg>
          <pc:spChg chg="del mod">
            <ac:chgData name="Pierre Cavaroc" userId="150eff99-6aed-48f0-b13c-cabd0a4b3ac2" providerId="ADAL" clId="{E623609C-0EF4-4ECB-A655-127E285B354B}" dt="2021-03-20T21:44:35.255" v="1248" actId="478"/>
            <ac:spMkLst>
              <pc:docMk/>
              <pc:sldMasterMk cId="0" sldId="2147483660"/>
              <pc:sldLayoutMk cId="4040499758" sldId="2147484019"/>
              <ac:spMk id="9" creationId="{611DE428-05D4-42FE-B9C2-02D4220CDC45}"/>
            </ac:spMkLst>
          </pc:spChg>
          <pc:spChg chg="add mod">
            <ac:chgData name="Pierre Cavaroc" userId="150eff99-6aed-48f0-b13c-cabd0a4b3ac2" providerId="ADAL" clId="{E623609C-0EF4-4ECB-A655-127E285B354B}" dt="2021-03-20T21:48:16.939" v="1309" actId="1076"/>
            <ac:spMkLst>
              <pc:docMk/>
              <pc:sldMasterMk cId="0" sldId="2147483660"/>
              <pc:sldLayoutMk cId="4040499758" sldId="2147484019"/>
              <ac:spMk id="13" creationId="{DFB25F9C-7D34-4E31-87EA-0E0C68D9D432}"/>
            </ac:spMkLst>
          </pc:spChg>
          <pc:spChg chg="mod">
            <ac:chgData name="Pierre Cavaroc" userId="150eff99-6aed-48f0-b13c-cabd0a4b3ac2" providerId="ADAL" clId="{E623609C-0EF4-4ECB-A655-127E285B354B}" dt="2021-03-21T01:58:44.348" v="1483"/>
            <ac:spMkLst>
              <pc:docMk/>
              <pc:sldMasterMk cId="0" sldId="2147483660"/>
              <pc:sldLayoutMk cId="4040499758" sldId="2147484019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17:46:34.410" v="758" actId="478"/>
            <ac:picMkLst>
              <pc:docMk/>
              <pc:sldMasterMk cId="0" sldId="2147483660"/>
              <pc:sldLayoutMk cId="4040499758" sldId="2147484019"/>
              <ac:picMk id="8" creationId="{8F31C58B-8D94-4E6B-88CE-5D81F7F270D7}"/>
            </ac:picMkLst>
          </pc:picChg>
          <pc:picChg chg="add del mod">
            <ac:chgData name="Pierre Cavaroc" userId="150eff99-6aed-48f0-b13c-cabd0a4b3ac2" providerId="ADAL" clId="{E623609C-0EF4-4ECB-A655-127E285B354B}" dt="2021-03-20T17:46:33.322" v="757"/>
            <ac:picMkLst>
              <pc:docMk/>
              <pc:sldMasterMk cId="0" sldId="2147483660"/>
              <pc:sldLayoutMk cId="4040499758" sldId="2147484019"/>
              <ac:picMk id="13" creationId="{C5E15CF8-220A-4F72-84D2-D6BF52E2BFEF}"/>
            </ac:picMkLst>
          </pc:picChg>
          <pc:picChg chg="add del mod">
            <ac:chgData name="Pierre Cavaroc" userId="150eff99-6aed-48f0-b13c-cabd0a4b3ac2" providerId="ADAL" clId="{E623609C-0EF4-4ECB-A655-127E285B354B}" dt="2021-03-20T21:33:20.373" v="1178" actId="478"/>
            <ac:picMkLst>
              <pc:docMk/>
              <pc:sldMasterMk cId="0" sldId="2147483660"/>
              <pc:sldLayoutMk cId="4040499758" sldId="2147484019"/>
              <ac:picMk id="14" creationId="{2030DFD7-2B58-45C9-B232-549400B61312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0T21:48:54.100" v="1313" actId="207"/>
          <pc:sldLayoutMkLst>
            <pc:docMk/>
            <pc:sldMasterMk cId="0" sldId="2147483660"/>
            <pc:sldLayoutMk cId="1969302699" sldId="2147484020"/>
          </pc:sldLayoutMkLst>
          <pc:spChg chg="del mod">
            <ac:chgData name="Pierre Cavaroc" userId="150eff99-6aed-48f0-b13c-cabd0a4b3ac2" providerId="ADAL" clId="{E623609C-0EF4-4ECB-A655-127E285B354B}" dt="2021-03-20T21:44:21.589" v="1245" actId="478"/>
            <ac:spMkLst>
              <pc:docMk/>
              <pc:sldMasterMk cId="0" sldId="2147483660"/>
              <pc:sldLayoutMk cId="1969302699" sldId="2147484020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8:45.357" v="1311" actId="478"/>
            <ac:spMkLst>
              <pc:docMk/>
              <pc:sldMasterMk cId="0" sldId="2147483660"/>
              <pc:sldLayoutMk cId="1969302699" sldId="2147484020"/>
              <ac:spMk id="13" creationId="{CAEDC1D2-3765-4B44-8003-DF2059C4BD57}"/>
            </ac:spMkLst>
          </pc:spChg>
          <pc:spChg chg="add mod">
            <ac:chgData name="Pierre Cavaroc" userId="150eff99-6aed-48f0-b13c-cabd0a4b3ac2" providerId="ADAL" clId="{E623609C-0EF4-4ECB-A655-127E285B354B}" dt="2021-03-20T21:48:54.100" v="1313" actId="207"/>
            <ac:spMkLst>
              <pc:docMk/>
              <pc:sldMasterMk cId="0" sldId="2147483660"/>
              <pc:sldLayoutMk cId="1969302699" sldId="2147484020"/>
              <ac:spMk id="14" creationId="{001D8C19-59B8-42A8-976A-9CBFCAAC7A96}"/>
            </ac:spMkLst>
          </pc:spChg>
          <pc:picChg chg="del">
            <ac:chgData name="Pierre Cavaroc" userId="150eff99-6aed-48f0-b13c-cabd0a4b3ac2" providerId="ADAL" clId="{E623609C-0EF4-4ECB-A655-127E285B354B}" dt="2021-03-20T21:44:18.518" v="1243" actId="478"/>
            <ac:picMkLst>
              <pc:docMk/>
              <pc:sldMasterMk cId="0" sldId="2147483660"/>
              <pc:sldLayoutMk cId="1969302699" sldId="2147484020"/>
              <ac:picMk id="12" creationId="{2AF00469-FA5B-489C-BF9B-A8D665819060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12.876" v="1487" actId="1076"/>
          <pc:sldLayoutMkLst>
            <pc:docMk/>
            <pc:sldMasterMk cId="0" sldId="2147483660"/>
            <pc:sldLayoutMk cId="3851426817" sldId="2147484021"/>
          </pc:sldLayoutMkLst>
          <pc:spChg chg="add del mod">
            <ac:chgData name="Pierre Cavaroc" userId="150eff99-6aed-48f0-b13c-cabd0a4b3ac2" providerId="ADAL" clId="{E623609C-0EF4-4ECB-A655-127E285B354B}" dt="2021-03-20T21:51:26.620" v="1358" actId="478"/>
            <ac:spMkLst>
              <pc:docMk/>
              <pc:sldMasterMk cId="0" sldId="2147483660"/>
              <pc:sldLayoutMk cId="3851426817" sldId="2147484021"/>
              <ac:spMk id="7" creationId="{A2EF21B8-416C-4310-9FA8-4FD446A7C924}"/>
            </ac:spMkLst>
          </pc:spChg>
          <pc:spChg chg="add mod">
            <ac:chgData name="Pierre Cavaroc" userId="150eff99-6aed-48f0-b13c-cabd0a4b3ac2" providerId="ADAL" clId="{E623609C-0EF4-4ECB-A655-127E285B354B}" dt="2021-03-20T21:51:29.640" v="1360" actId="207"/>
            <ac:spMkLst>
              <pc:docMk/>
              <pc:sldMasterMk cId="0" sldId="2147483660"/>
              <pc:sldLayoutMk cId="3851426817" sldId="2147484021"/>
              <ac:spMk id="8" creationId="{5E9E7602-B7B2-4AE8-BEB6-6F6159180FEE}"/>
            </ac:spMkLst>
          </pc:spChg>
          <pc:spChg chg="del">
            <ac:chgData name="Pierre Cavaroc" userId="150eff99-6aed-48f0-b13c-cabd0a4b3ac2" providerId="ADAL" clId="{E623609C-0EF4-4ECB-A655-127E285B354B}" dt="2021-03-20T21:45:39.997" v="1299" actId="478"/>
            <ac:spMkLst>
              <pc:docMk/>
              <pc:sldMasterMk cId="0" sldId="2147483660"/>
              <pc:sldLayoutMk cId="3851426817" sldId="2147484021"/>
              <ac:spMk id="9" creationId="{611DE428-05D4-42FE-B9C2-02D4220CDC45}"/>
            </ac:spMkLst>
          </pc:spChg>
          <pc:spChg chg="mod">
            <ac:chgData name="Pierre Cavaroc" userId="150eff99-6aed-48f0-b13c-cabd0a4b3ac2" providerId="ADAL" clId="{E623609C-0EF4-4ECB-A655-127E285B354B}" dt="2021-03-21T02:01:12.876" v="1487" actId="1076"/>
            <ac:spMkLst>
              <pc:docMk/>
              <pc:sldMasterMk cId="0" sldId="2147483660"/>
              <pc:sldLayoutMk cId="3851426817" sldId="2147484021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5:38.445" v="1298" actId="478"/>
            <ac:picMkLst>
              <pc:docMk/>
              <pc:sldMasterMk cId="0" sldId="2147483660"/>
              <pc:sldLayoutMk cId="3851426817" sldId="2147484021"/>
              <ac:picMk id="3" creationId="{6FC170E1-0FA9-412A-B06D-CBDEDBFC2456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0:57.124" v="1484" actId="1076"/>
          <pc:sldLayoutMkLst>
            <pc:docMk/>
            <pc:sldMasterMk cId="0" sldId="2147483660"/>
            <pc:sldLayoutMk cId="1373819890" sldId="2147484022"/>
          </pc:sldLayoutMkLst>
          <pc:spChg chg="add del mod">
            <ac:chgData name="Pierre Cavaroc" userId="150eff99-6aed-48f0-b13c-cabd0a4b3ac2" providerId="ADAL" clId="{E623609C-0EF4-4ECB-A655-127E285B354B}" dt="2021-03-20T21:51:16.693" v="1355" actId="478"/>
            <ac:spMkLst>
              <pc:docMk/>
              <pc:sldMasterMk cId="0" sldId="2147483660"/>
              <pc:sldLayoutMk cId="1373819890" sldId="2147484022"/>
              <ac:spMk id="7" creationId="{88100539-E055-4A25-83F3-3E36A488A233}"/>
            </ac:spMkLst>
          </pc:spChg>
          <pc:spChg chg="add mod">
            <ac:chgData name="Pierre Cavaroc" userId="150eff99-6aed-48f0-b13c-cabd0a4b3ac2" providerId="ADAL" clId="{E623609C-0EF4-4ECB-A655-127E285B354B}" dt="2021-03-20T21:51:21.508" v="1357" actId="207"/>
            <ac:spMkLst>
              <pc:docMk/>
              <pc:sldMasterMk cId="0" sldId="2147483660"/>
              <pc:sldLayoutMk cId="1373819890" sldId="2147484022"/>
              <ac:spMk id="8" creationId="{67B541FC-D4C1-4CEF-B2F2-C043B2628018}"/>
            </ac:spMkLst>
          </pc:spChg>
          <pc:spChg chg="del mod">
            <ac:chgData name="Pierre Cavaroc" userId="150eff99-6aed-48f0-b13c-cabd0a4b3ac2" providerId="ADAL" clId="{E623609C-0EF4-4ECB-A655-127E285B354B}" dt="2021-03-20T21:45:30.325" v="1295" actId="478"/>
            <ac:spMkLst>
              <pc:docMk/>
              <pc:sldMasterMk cId="0" sldId="2147483660"/>
              <pc:sldLayoutMk cId="1373819890" sldId="2147484022"/>
              <ac:spMk id="9" creationId="{611DE428-05D4-42FE-B9C2-02D4220CDC45}"/>
            </ac:spMkLst>
          </pc:spChg>
          <pc:spChg chg="mod">
            <ac:chgData name="Pierre Cavaroc" userId="150eff99-6aed-48f0-b13c-cabd0a4b3ac2" providerId="ADAL" clId="{E623609C-0EF4-4ECB-A655-127E285B354B}" dt="2021-03-21T02:00:57.124" v="1484" actId="1076"/>
            <ac:spMkLst>
              <pc:docMk/>
              <pc:sldMasterMk cId="0" sldId="2147483660"/>
              <pc:sldLayoutMk cId="1373819890" sldId="2147484022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5:29.038" v="1294" actId="478"/>
            <ac:picMkLst>
              <pc:docMk/>
              <pc:sldMasterMk cId="0" sldId="2147483660"/>
              <pc:sldLayoutMk cId="1373819890" sldId="2147484022"/>
              <ac:picMk id="3" creationId="{6FC170E1-0FA9-412A-B06D-CBDEDBFC2456}"/>
            </ac:picMkLst>
          </pc:picChg>
        </pc:sldLayoutChg>
        <pc:sldLayoutChg chg="addSp delSp modSp del mod setBg">
          <pc:chgData name="Pierre Cavaroc" userId="150eff99-6aed-48f0-b13c-cabd0a4b3ac2" providerId="ADAL" clId="{E623609C-0EF4-4ECB-A655-127E285B354B}" dt="2021-03-20T21:51:09.735" v="1354" actId="2696"/>
          <pc:sldLayoutMkLst>
            <pc:docMk/>
            <pc:sldMasterMk cId="0" sldId="2147483660"/>
            <pc:sldLayoutMk cId="3440994750" sldId="2147484023"/>
          </pc:sldLayoutMkLst>
          <pc:spChg chg="add del mod">
            <ac:chgData name="Pierre Cavaroc" userId="150eff99-6aed-48f0-b13c-cabd0a4b3ac2" providerId="ADAL" clId="{E623609C-0EF4-4ECB-A655-127E285B354B}" dt="2021-03-20T21:51:00.580" v="1352" actId="478"/>
            <ac:spMkLst>
              <pc:docMk/>
              <pc:sldMasterMk cId="0" sldId="2147483660"/>
              <pc:sldLayoutMk cId="3440994750" sldId="2147484023"/>
              <ac:spMk id="7" creationId="{28306CEC-4544-4656-994F-9FC6C08CBA9B}"/>
            </ac:spMkLst>
          </pc:spChg>
          <pc:spChg chg="add mod">
            <ac:chgData name="Pierre Cavaroc" userId="150eff99-6aed-48f0-b13c-cabd0a4b3ac2" providerId="ADAL" clId="{E623609C-0EF4-4ECB-A655-127E285B354B}" dt="2021-03-20T21:51:01.443" v="1353"/>
            <ac:spMkLst>
              <pc:docMk/>
              <pc:sldMasterMk cId="0" sldId="2147483660"/>
              <pc:sldLayoutMk cId="3440994750" sldId="2147484023"/>
              <ac:spMk id="8" creationId="{3C38BF87-16CB-470B-9EBA-C90ED780287A}"/>
            </ac:spMkLst>
          </pc:spChg>
          <pc:spChg chg="del mod">
            <ac:chgData name="Pierre Cavaroc" userId="150eff99-6aed-48f0-b13c-cabd0a4b3ac2" providerId="ADAL" clId="{E623609C-0EF4-4ECB-A655-127E285B354B}" dt="2021-03-20T21:45:22.796" v="1291" actId="478"/>
            <ac:spMkLst>
              <pc:docMk/>
              <pc:sldMasterMk cId="0" sldId="2147483660"/>
              <pc:sldLayoutMk cId="3440994750" sldId="2147484023"/>
              <ac:spMk id="9" creationId="{611DE428-05D4-42FE-B9C2-02D4220CDC45}"/>
            </ac:spMkLst>
          </pc:spChg>
          <pc:picChg chg="del">
            <ac:chgData name="Pierre Cavaroc" userId="150eff99-6aed-48f0-b13c-cabd0a4b3ac2" providerId="ADAL" clId="{E623609C-0EF4-4ECB-A655-127E285B354B}" dt="2021-03-20T21:45:21.518" v="1290" actId="478"/>
            <ac:picMkLst>
              <pc:docMk/>
              <pc:sldMasterMk cId="0" sldId="2147483660"/>
              <pc:sldLayoutMk cId="3440994750" sldId="2147484023"/>
              <ac:picMk id="3" creationId="{6FC170E1-0FA9-412A-B06D-CBDEDBFC2456}"/>
            </ac:picMkLst>
          </pc:picChg>
        </pc:sldLayoutChg>
        <pc:sldLayoutChg chg="addSp delSp modSp mod setBg">
          <pc:chgData name="Pierre Cavaroc" userId="150eff99-6aed-48f0-b13c-cabd0a4b3ac2" providerId="ADAL" clId="{E623609C-0EF4-4ECB-A655-127E285B354B}" dt="2021-03-21T02:01:54.272" v="1494" actId="1076"/>
          <pc:sldLayoutMkLst>
            <pc:docMk/>
            <pc:sldMasterMk cId="0" sldId="2147483660"/>
            <pc:sldLayoutMk cId="4276265801" sldId="2147484024"/>
          </pc:sldLayoutMkLst>
          <pc:spChg chg="del mod">
            <ac:chgData name="Pierre Cavaroc" userId="150eff99-6aed-48f0-b13c-cabd0a4b3ac2" providerId="ADAL" clId="{E623609C-0EF4-4ECB-A655-127E285B354B}" dt="2021-03-20T21:43:27.669" v="1228" actId="478"/>
            <ac:spMkLst>
              <pc:docMk/>
              <pc:sldMasterMk cId="0" sldId="2147483660"/>
              <pc:sldLayoutMk cId="4276265801" sldId="2147484024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49:42.517" v="1328" actId="478"/>
            <ac:spMkLst>
              <pc:docMk/>
              <pc:sldMasterMk cId="0" sldId="2147483660"/>
              <pc:sldLayoutMk cId="4276265801" sldId="2147484024"/>
              <ac:spMk id="12" creationId="{BBB81284-0D45-43BC-A10F-8CC38DC9879D}"/>
            </ac:spMkLst>
          </pc:spChg>
          <pc:spChg chg="add mod">
            <ac:chgData name="Pierre Cavaroc" userId="150eff99-6aed-48f0-b13c-cabd0a4b3ac2" providerId="ADAL" clId="{E623609C-0EF4-4ECB-A655-127E285B354B}" dt="2021-03-20T21:49:43.378" v="1329"/>
            <ac:spMkLst>
              <pc:docMk/>
              <pc:sldMasterMk cId="0" sldId="2147483660"/>
              <pc:sldLayoutMk cId="4276265801" sldId="2147484024"/>
              <ac:spMk id="13" creationId="{C9DFA443-1C4C-414A-AC7F-5279E30665EE}"/>
            </ac:spMkLst>
          </pc:spChg>
          <pc:spChg chg="mod">
            <ac:chgData name="Pierre Cavaroc" userId="150eff99-6aed-48f0-b13c-cabd0a4b3ac2" providerId="ADAL" clId="{E623609C-0EF4-4ECB-A655-127E285B354B}" dt="2021-03-21T02:01:54.272" v="1494" actId="1076"/>
            <ac:spMkLst>
              <pc:docMk/>
              <pc:sldMasterMk cId="0" sldId="2147483660"/>
              <pc:sldLayoutMk cId="4276265801" sldId="2147484024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43:04.630" v="1222" actId="478"/>
            <ac:picMkLst>
              <pc:docMk/>
              <pc:sldMasterMk cId="0" sldId="2147483660"/>
              <pc:sldLayoutMk cId="4276265801" sldId="2147484024"/>
              <ac:picMk id="3" creationId="{43A1C648-BE9E-4056-A46A-82E385420374}"/>
            </ac:picMkLst>
          </pc:picChg>
        </pc:sldLayoutChg>
        <pc:sldLayoutChg chg="addSp delSp modSp add mod modTransition setBg">
          <pc:chgData name="Pierre Cavaroc" userId="150eff99-6aed-48f0-b13c-cabd0a4b3ac2" providerId="ADAL" clId="{E623609C-0EF4-4ECB-A655-127E285B354B}" dt="2021-03-20T21:50:26.208" v="1346" actId="14100"/>
          <pc:sldLayoutMkLst>
            <pc:docMk/>
            <pc:sldMasterMk cId="0" sldId="2147483660"/>
            <pc:sldLayoutMk cId="1301210305" sldId="2147484025"/>
          </pc:sldLayoutMkLst>
          <pc:spChg chg="add del mod ord">
            <ac:chgData name="Pierre Cavaroc" userId="150eff99-6aed-48f0-b13c-cabd0a4b3ac2" providerId="ADAL" clId="{E623609C-0EF4-4ECB-A655-127E285B354B}" dt="2021-03-20T21:50:16.655" v="1343" actId="478"/>
            <ac:spMkLst>
              <pc:docMk/>
              <pc:sldMasterMk cId="0" sldId="2147483660"/>
              <pc:sldLayoutMk cId="1301210305" sldId="2147484025"/>
              <ac:spMk id="2" creationId="{F59E769B-3B04-4AA2-B186-6A7DB1B3D343}"/>
            </ac:spMkLst>
          </pc:spChg>
          <pc:spChg chg="del mod">
            <ac:chgData name="Pierre Cavaroc" userId="150eff99-6aed-48f0-b13c-cabd0a4b3ac2" providerId="ADAL" clId="{E623609C-0EF4-4ECB-A655-127E285B354B}" dt="2021-03-20T21:50:19.229" v="1344" actId="478"/>
            <ac:spMkLst>
              <pc:docMk/>
              <pc:sldMasterMk cId="0" sldId="2147483660"/>
              <pc:sldLayoutMk cId="1301210305" sldId="2147484025"/>
              <ac:spMk id="9" creationId="{611DE428-05D4-42FE-B9C2-02D4220CDC45}"/>
            </ac:spMkLst>
          </pc:spChg>
          <pc:spChg chg="add del mod">
            <ac:chgData name="Pierre Cavaroc" userId="150eff99-6aed-48f0-b13c-cabd0a4b3ac2" providerId="ADAL" clId="{E623609C-0EF4-4ECB-A655-127E285B354B}" dt="2021-03-20T21:50:13.094" v="1341" actId="478"/>
            <ac:spMkLst>
              <pc:docMk/>
              <pc:sldMasterMk cId="0" sldId="2147483660"/>
              <pc:sldLayoutMk cId="1301210305" sldId="2147484025"/>
              <ac:spMk id="12" creationId="{E21018A7-35DE-4957-9455-8A4BE3FFFA55}"/>
            </ac:spMkLst>
          </pc:spChg>
          <pc:spChg chg="add mod">
            <ac:chgData name="Pierre Cavaroc" userId="150eff99-6aed-48f0-b13c-cabd0a4b3ac2" providerId="ADAL" clId="{E623609C-0EF4-4ECB-A655-127E285B354B}" dt="2021-03-20T21:50:26.208" v="1346" actId="14100"/>
            <ac:spMkLst>
              <pc:docMk/>
              <pc:sldMasterMk cId="0" sldId="2147483660"/>
              <pc:sldLayoutMk cId="1301210305" sldId="2147484025"/>
              <ac:spMk id="13" creationId="{90284A66-0A09-4796-B9ED-31B862D5E8EE}"/>
            </ac:spMkLst>
          </pc:spChg>
          <pc:spChg chg="del mod">
            <ac:chgData name="Pierre Cavaroc" userId="150eff99-6aed-48f0-b13c-cabd0a4b3ac2" providerId="ADAL" clId="{E623609C-0EF4-4ECB-A655-127E285B354B}" dt="2021-03-20T20:46:14.034" v="799" actId="478"/>
            <ac:spMkLst>
              <pc:docMk/>
              <pc:sldMasterMk cId="0" sldId="2147483660"/>
              <pc:sldLayoutMk cId="1301210305" sldId="2147484025"/>
              <ac:spMk id="27" creationId="{2DEBE434-B189-41F7-9989-933C96012489}"/>
            </ac:spMkLst>
          </pc:spChg>
          <pc:picChg chg="del">
            <ac:chgData name="Pierre Cavaroc" userId="150eff99-6aed-48f0-b13c-cabd0a4b3ac2" providerId="ADAL" clId="{E623609C-0EF4-4ECB-A655-127E285B354B}" dt="2021-03-20T21:32:23.558" v="1167" actId="478"/>
            <ac:picMkLst>
              <pc:docMk/>
              <pc:sldMasterMk cId="0" sldId="2147483660"/>
              <pc:sldLayoutMk cId="1301210305" sldId="2147484025"/>
              <ac:picMk id="3" creationId="{43A1C648-BE9E-4056-A46A-82E385420374}"/>
            </ac:picMkLst>
          </pc:picChg>
        </pc:sldLayoutChg>
      </pc:sldMasterChg>
      <pc:sldMasterChg chg="modSldLayout">
        <pc:chgData name="Pierre Cavaroc" userId="150eff99-6aed-48f0-b13c-cabd0a4b3ac2" providerId="ADAL" clId="{E623609C-0EF4-4ECB-A655-127E285B354B}" dt="2021-03-20T21:46:51.125" v="1305" actId="478"/>
        <pc:sldMasterMkLst>
          <pc:docMk/>
          <pc:sldMasterMk cId="0" sldId="2147484120"/>
        </pc:sldMasterMkLst>
        <pc:sldLayoutChg chg="delSp mod setBg">
          <pc:chgData name="Pierre Cavaroc" userId="150eff99-6aed-48f0-b13c-cabd0a4b3ac2" providerId="ADAL" clId="{E623609C-0EF4-4ECB-A655-127E285B354B}" dt="2021-03-20T21:46:51.125" v="1305" actId="478"/>
          <pc:sldLayoutMkLst>
            <pc:docMk/>
            <pc:sldMasterMk cId="0" sldId="2147484120"/>
            <pc:sldLayoutMk cId="4040499758" sldId="2147484121"/>
          </pc:sldLayoutMkLst>
          <pc:picChg chg="del">
            <ac:chgData name="Pierre Cavaroc" userId="150eff99-6aed-48f0-b13c-cabd0a4b3ac2" providerId="ADAL" clId="{E623609C-0EF4-4ECB-A655-127E285B354B}" dt="2021-03-20T21:46:51.125" v="1305" actId="478"/>
            <ac:picMkLst>
              <pc:docMk/>
              <pc:sldMasterMk cId="0" sldId="2147484120"/>
              <pc:sldLayoutMk cId="4040499758" sldId="2147484121"/>
              <ac:picMk id="8" creationId="{8F31C58B-8D94-4E6B-88CE-5D81F7F270D7}"/>
            </ac:picMkLst>
          </pc:picChg>
        </pc:sldLayoutChg>
        <pc:sldLayoutChg chg="delSp mod setBg">
          <pc:chgData name="Pierre Cavaroc" userId="150eff99-6aed-48f0-b13c-cabd0a4b3ac2" providerId="ADAL" clId="{E623609C-0EF4-4ECB-A655-127E285B354B}" dt="2021-03-20T21:46:49.213" v="1304" actId="478"/>
          <pc:sldLayoutMkLst>
            <pc:docMk/>
            <pc:sldMasterMk cId="0" sldId="2147484120"/>
            <pc:sldLayoutMk cId="307557068" sldId="2147484302"/>
          </pc:sldLayoutMkLst>
          <pc:picChg chg="del">
            <ac:chgData name="Pierre Cavaroc" userId="150eff99-6aed-48f0-b13c-cabd0a4b3ac2" providerId="ADAL" clId="{E623609C-0EF4-4ECB-A655-127E285B354B}" dt="2021-03-20T21:46:49.213" v="1304" actId="478"/>
            <ac:picMkLst>
              <pc:docMk/>
              <pc:sldMasterMk cId="0" sldId="2147484120"/>
              <pc:sldLayoutMk cId="307557068" sldId="2147484302"/>
              <ac:picMk id="12" creationId="{D98207E5-CFE2-4EE0-85DD-B592C4554267}"/>
            </ac:picMkLst>
          </pc:picChg>
        </pc:sldLayoutChg>
        <pc:sldLayoutChg chg="delSp mod setBg">
          <pc:chgData name="Pierre Cavaroc" userId="150eff99-6aed-48f0-b13c-cabd0a4b3ac2" providerId="ADAL" clId="{E623609C-0EF4-4ECB-A655-127E285B354B}" dt="2021-03-20T21:46:44.677" v="1302" actId="478"/>
          <pc:sldLayoutMkLst>
            <pc:docMk/>
            <pc:sldMasterMk cId="0" sldId="2147484120"/>
            <pc:sldLayoutMk cId="2464536273" sldId="2147484359"/>
          </pc:sldLayoutMkLst>
          <pc:picChg chg="del">
            <ac:chgData name="Pierre Cavaroc" userId="150eff99-6aed-48f0-b13c-cabd0a4b3ac2" providerId="ADAL" clId="{E623609C-0EF4-4ECB-A655-127E285B354B}" dt="2021-03-20T21:46:44.677" v="1302" actId="478"/>
            <ac:picMkLst>
              <pc:docMk/>
              <pc:sldMasterMk cId="0" sldId="2147484120"/>
              <pc:sldLayoutMk cId="2464536273" sldId="2147484359"/>
              <ac:picMk id="12" creationId="{D98207E5-CFE2-4EE0-85DD-B592C4554267}"/>
            </ac:picMkLst>
          </pc:picChg>
        </pc:sldLayoutChg>
        <pc:sldLayoutChg chg="delSp mod setBg">
          <pc:chgData name="Pierre Cavaroc" userId="150eff99-6aed-48f0-b13c-cabd0a4b3ac2" providerId="ADAL" clId="{E623609C-0EF4-4ECB-A655-127E285B354B}" dt="2021-03-20T21:46:46.541" v="1303" actId="478"/>
          <pc:sldLayoutMkLst>
            <pc:docMk/>
            <pc:sldMasterMk cId="0" sldId="2147484120"/>
            <pc:sldLayoutMk cId="2065903013" sldId="2147484365"/>
          </pc:sldLayoutMkLst>
          <pc:picChg chg="del">
            <ac:chgData name="Pierre Cavaroc" userId="150eff99-6aed-48f0-b13c-cabd0a4b3ac2" providerId="ADAL" clId="{E623609C-0EF4-4ECB-A655-127E285B354B}" dt="2021-03-20T21:46:46.541" v="1303" actId="478"/>
            <ac:picMkLst>
              <pc:docMk/>
              <pc:sldMasterMk cId="0" sldId="2147484120"/>
              <pc:sldLayoutMk cId="2065903013" sldId="2147484365"/>
              <ac:picMk id="12" creationId="{862E1030-39CA-4100-97B0-8BC59F2B7E6B}"/>
            </ac:picMkLst>
          </pc:picChg>
        </pc:sldLayoutChg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4120"/>
            <pc:sldLayoutMk cId="0" sldId="2147484366"/>
          </pc:sldLayoutMkLst>
        </pc:sldLayoutChg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4120"/>
            <pc:sldLayoutMk cId="4276265801" sldId="2147484367"/>
          </pc:sldLayoutMkLst>
        </pc:sldLayoutChg>
      </pc:sldMasterChg>
      <pc:sldMasterChg chg="modSldLayout">
        <pc:chgData name="Pierre Cavaroc" userId="150eff99-6aed-48f0-b13c-cabd0a4b3ac2" providerId="ADAL" clId="{E623609C-0EF4-4ECB-A655-127E285B354B}" dt="2021-03-20T20:46:26.782" v="802"/>
        <pc:sldMasterMkLst>
          <pc:docMk/>
          <pc:sldMasterMk cId="3959690004" sldId="2147484306"/>
        </pc:sldMasterMkLst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3959690004" sldId="2147484306"/>
            <pc:sldLayoutMk cId="3052048236" sldId="2147484308"/>
          </pc:sldLayoutMkLst>
        </pc:sldLayoutChg>
      </pc:sldMasterChg>
      <pc:sldMasterChg chg="modSldLayout">
        <pc:chgData name="Pierre Cavaroc" userId="150eff99-6aed-48f0-b13c-cabd0a4b3ac2" providerId="ADAL" clId="{E623609C-0EF4-4ECB-A655-127E285B354B}" dt="2021-03-20T20:46:26.782" v="802"/>
        <pc:sldMasterMkLst>
          <pc:docMk/>
          <pc:sldMasterMk cId="0" sldId="2147484360"/>
        </pc:sldMasterMkLst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4360"/>
            <pc:sldLayoutMk cId="4040499758" sldId="2147484361"/>
          </pc:sldLayoutMkLst>
        </pc:sldLayoutChg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4360"/>
            <pc:sldLayoutMk cId="0" sldId="2147484368"/>
          </pc:sldLayoutMkLst>
        </pc:sldLayoutChg>
      </pc:sldMasterChg>
      <pc:sldMasterChg chg="addSldLayout delSldLayout modSldLayout">
        <pc:chgData name="Pierre Cavaroc" userId="150eff99-6aed-48f0-b13c-cabd0a4b3ac2" providerId="ADAL" clId="{E623609C-0EF4-4ECB-A655-127E285B354B}" dt="2021-03-20T20:46:26.782" v="802"/>
        <pc:sldMasterMkLst>
          <pc:docMk/>
          <pc:sldMasterMk cId="0" sldId="2147484370"/>
        </pc:sldMasterMkLst>
        <pc:sldLayoutChg chg="add del">
          <pc:chgData name="Pierre Cavaroc" userId="150eff99-6aed-48f0-b13c-cabd0a4b3ac2" providerId="ADAL" clId="{E623609C-0EF4-4ECB-A655-127E285B354B}" dt="2021-03-10T02:49:43.342" v="121" actId="47"/>
          <pc:sldLayoutMkLst>
            <pc:docMk/>
            <pc:sldMasterMk cId="0" sldId="2147484370"/>
            <pc:sldLayoutMk cId="543788070" sldId="2147484355"/>
          </pc:sldLayoutMkLst>
        </pc:sldLayoutChg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4370"/>
            <pc:sldLayoutMk cId="4040499758" sldId="2147484371"/>
          </pc:sldLayoutMkLst>
        </pc:sldLayoutChg>
      </pc:sldMasterChg>
      <pc:sldMasterChg chg="modSldLayout">
        <pc:chgData name="Pierre Cavaroc" userId="150eff99-6aed-48f0-b13c-cabd0a4b3ac2" providerId="ADAL" clId="{E623609C-0EF4-4ECB-A655-127E285B354B}" dt="2021-03-20T20:46:26.782" v="802"/>
        <pc:sldMasterMkLst>
          <pc:docMk/>
          <pc:sldMasterMk cId="0" sldId="2147484374"/>
        </pc:sldMasterMkLst>
        <pc:sldLayoutChg chg="setBg">
          <pc:chgData name="Pierre Cavaroc" userId="150eff99-6aed-48f0-b13c-cabd0a4b3ac2" providerId="ADAL" clId="{E623609C-0EF4-4ECB-A655-127E285B354B}" dt="2021-03-20T20:46:26.782" v="802"/>
          <pc:sldLayoutMkLst>
            <pc:docMk/>
            <pc:sldMasterMk cId="0" sldId="2147484374"/>
            <pc:sldLayoutMk cId="4040499758" sldId="2147484375"/>
          </pc:sldLayoutMkLst>
        </pc:sldLayoutChg>
      </pc:sldMasterChg>
    </pc:docChg>
  </pc:docChgLst>
  <pc:docChgLst>
    <pc:chgData name="Pierre CAVAROC" userId="07b0716e83eb77bb" providerId="LiveId" clId="{36D1D1AA-6840-4AF8-84BF-79874729819D}"/>
    <pc:docChg chg="undo custSel modSld">
      <pc:chgData name="Pierre CAVAROC" userId="07b0716e83eb77bb" providerId="LiveId" clId="{36D1D1AA-6840-4AF8-84BF-79874729819D}" dt="2021-03-24T12:30:02.793" v="55" actId="20577"/>
      <pc:docMkLst>
        <pc:docMk/>
      </pc:docMkLst>
      <pc:sldChg chg="modNotesTx">
        <pc:chgData name="Pierre CAVAROC" userId="07b0716e83eb77bb" providerId="LiveId" clId="{36D1D1AA-6840-4AF8-84BF-79874729819D}" dt="2021-03-24T12:30:02.793" v="55" actId="20577"/>
        <pc:sldMkLst>
          <pc:docMk/>
          <pc:sldMk cId="561314200" sldId="2134803569"/>
        </pc:sldMkLst>
      </pc:sldChg>
    </pc:docChg>
  </pc:docChgLst>
  <pc:docChgLst>
    <pc:chgData name="Utilisateur invité" providerId="Windows Live" clId="Web-{468A32AF-521A-45C3-83A6-5383469A2CE7}"/>
    <pc:docChg chg="modSld">
      <pc:chgData name="Utilisateur invité" userId="" providerId="Windows Live" clId="Web-{468A32AF-521A-45C3-83A6-5383469A2CE7}" dt="2021-03-25T15:47:11.717" v="16" actId="20577"/>
      <pc:docMkLst>
        <pc:docMk/>
      </pc:docMkLst>
      <pc:sldChg chg="modSp">
        <pc:chgData name="Utilisateur invité" userId="" providerId="Windows Live" clId="Web-{468A32AF-521A-45C3-83A6-5383469A2CE7}" dt="2021-03-25T15:47:11.717" v="16" actId="20577"/>
        <pc:sldMkLst>
          <pc:docMk/>
          <pc:sldMk cId="2473026198" sldId="2134803562"/>
        </pc:sldMkLst>
        <pc:spChg chg="mod">
          <ac:chgData name="Utilisateur invité" userId="" providerId="Windows Live" clId="Web-{468A32AF-521A-45C3-83A6-5383469A2CE7}" dt="2021-03-25T15:47:11.717" v="16" actId="20577"/>
          <ac:spMkLst>
            <pc:docMk/>
            <pc:sldMk cId="2473026198" sldId="2134803562"/>
            <ac:spMk id="48" creationId="{4C11995D-593C-4E7E-9C38-FBE766FF807D}"/>
          </ac:spMkLst>
        </pc:spChg>
      </pc:sldChg>
    </pc:docChg>
  </pc:docChgLst>
  <pc:docChgLst>
    <pc:chgData name="Pierre CAVAROC" userId="07b0716e83eb77bb" providerId="LiveId" clId="{D9B816CB-AB92-4761-937A-BD8E286FDC40}"/>
    <pc:docChg chg="undo redo custSel addSld delSld modSld sldOrd modMainMaster modSection">
      <pc:chgData name="Pierre CAVAROC" userId="07b0716e83eb77bb" providerId="LiveId" clId="{D9B816CB-AB92-4761-937A-BD8E286FDC40}" dt="2021-04-01T12:39:29.267" v="3995" actId="20577"/>
      <pc:docMkLst>
        <pc:docMk/>
      </pc:docMkLst>
      <pc:sldChg chg="modNotesTx">
        <pc:chgData name="Pierre CAVAROC" userId="07b0716e83eb77bb" providerId="LiveId" clId="{D9B816CB-AB92-4761-937A-BD8E286FDC40}" dt="2021-04-01T12:39:29.267" v="3995" actId="20577"/>
        <pc:sldMkLst>
          <pc:docMk/>
          <pc:sldMk cId="66305900" sldId="2134803534"/>
        </pc:sldMkLst>
      </pc:sldChg>
      <pc:sldChg chg="addSp delSp modSp mod modAnim modNotesTx">
        <pc:chgData name="Pierre CAVAROC" userId="07b0716e83eb77bb" providerId="LiveId" clId="{D9B816CB-AB92-4761-937A-BD8E286FDC40}" dt="2021-03-31T16:13:53.546" v="3758" actId="1440"/>
        <pc:sldMkLst>
          <pc:docMk/>
          <pc:sldMk cId="2473026198" sldId="2134803562"/>
        </pc:sldMkLst>
        <pc:spChg chg="mod">
          <ac:chgData name="Pierre CAVAROC" userId="07b0716e83eb77bb" providerId="LiveId" clId="{D9B816CB-AB92-4761-937A-BD8E286FDC40}" dt="2021-03-26T01:15:52.903" v="10" actId="20577"/>
          <ac:spMkLst>
            <pc:docMk/>
            <pc:sldMk cId="2473026198" sldId="2134803562"/>
            <ac:spMk id="4" creationId="{6065C074-C545-42B7-8049-2A571A05E4B9}"/>
          </ac:spMkLst>
        </pc:spChg>
        <pc:spChg chg="mod topLvl">
          <ac:chgData name="Pierre CAVAROC" userId="07b0716e83eb77bb" providerId="LiveId" clId="{D9B816CB-AB92-4761-937A-BD8E286FDC40}" dt="2021-03-31T11:57:07.229" v="3525" actId="164"/>
          <ac:spMkLst>
            <pc:docMk/>
            <pc:sldMk cId="2473026198" sldId="2134803562"/>
            <ac:spMk id="12" creationId="{563828B4-1ECC-40A3-87B8-80678C90DA77}"/>
          </ac:spMkLst>
        </pc:spChg>
        <pc:spChg chg="mod topLvl">
          <ac:chgData name="Pierre CAVAROC" userId="07b0716e83eb77bb" providerId="LiveId" clId="{D9B816CB-AB92-4761-937A-BD8E286FDC40}" dt="2021-03-31T11:57:13.412" v="3526" actId="164"/>
          <ac:spMkLst>
            <pc:docMk/>
            <pc:sldMk cId="2473026198" sldId="2134803562"/>
            <ac:spMk id="14" creationId="{F2812A1F-F3EB-4D42-A2A3-3B350B070FDB}"/>
          </ac:spMkLst>
        </pc:spChg>
        <pc:spChg chg="mod">
          <ac:chgData name="Pierre CAVAROC" userId="07b0716e83eb77bb" providerId="LiveId" clId="{D9B816CB-AB92-4761-937A-BD8E286FDC40}" dt="2021-03-26T13:52:11.800" v="1529" actId="1076"/>
          <ac:spMkLst>
            <pc:docMk/>
            <pc:sldMk cId="2473026198" sldId="2134803562"/>
            <ac:spMk id="18" creationId="{3916CDD4-4273-4219-9D25-6377AC801932}"/>
          </ac:spMkLst>
        </pc:spChg>
        <pc:grpChg chg="add mod">
          <ac:chgData name="Pierre CAVAROC" userId="07b0716e83eb77bb" providerId="LiveId" clId="{D9B816CB-AB92-4761-937A-BD8E286FDC40}" dt="2021-03-31T12:00:46.409" v="3537" actId="1076"/>
          <ac:grpSpMkLst>
            <pc:docMk/>
            <pc:sldMk cId="2473026198" sldId="2134803562"/>
            <ac:grpSpMk id="2" creationId="{0DA3CEDA-C7F1-48E2-95FD-1C4462E6C965}"/>
          </ac:grpSpMkLst>
        </pc:grpChg>
        <pc:grpChg chg="add mod">
          <ac:chgData name="Pierre CAVAROC" userId="07b0716e83eb77bb" providerId="LiveId" clId="{D9B816CB-AB92-4761-937A-BD8E286FDC40}" dt="2021-03-31T12:00:38.733" v="3536" actId="1076"/>
          <ac:grpSpMkLst>
            <pc:docMk/>
            <pc:sldMk cId="2473026198" sldId="2134803562"/>
            <ac:grpSpMk id="6" creationId="{2B74E2A1-FF95-4CB7-A2DE-DC485875B34A}"/>
          </ac:grpSpMkLst>
        </pc:grpChg>
        <pc:grpChg chg="del">
          <ac:chgData name="Pierre CAVAROC" userId="07b0716e83eb77bb" providerId="LiveId" clId="{D9B816CB-AB92-4761-937A-BD8E286FDC40}" dt="2021-03-31T11:55:18.424" v="3506" actId="165"/>
          <ac:grpSpMkLst>
            <pc:docMk/>
            <pc:sldMk cId="2473026198" sldId="2134803562"/>
            <ac:grpSpMk id="13" creationId="{EBDC4E52-44C0-4DAC-ACBC-82516030708A}"/>
          </ac:grpSpMkLst>
        </pc:grpChg>
        <pc:grpChg chg="del mod">
          <ac:chgData name="Pierre CAVAROC" userId="07b0716e83eb77bb" providerId="LiveId" clId="{D9B816CB-AB92-4761-937A-BD8E286FDC40}" dt="2021-03-31T11:54:51.407" v="3502" actId="165"/>
          <ac:grpSpMkLst>
            <pc:docMk/>
            <pc:sldMk cId="2473026198" sldId="2134803562"/>
            <ac:grpSpMk id="15" creationId="{AE87B602-22BA-492E-BC64-DD565B4588DA}"/>
          </ac:grpSpMkLst>
        </pc:grpChg>
        <pc:picChg chg="del mod">
          <ac:chgData name="Pierre CAVAROC" userId="07b0716e83eb77bb" providerId="LiveId" clId="{D9B816CB-AB92-4761-937A-BD8E286FDC40}" dt="2021-03-31T14:57:31.302" v="3742" actId="478"/>
          <ac:picMkLst>
            <pc:docMk/>
            <pc:sldMk cId="2473026198" sldId="2134803562"/>
            <ac:picMk id="5" creationId="{2B83202A-A9BB-450F-A993-FC3A934D8C38}"/>
          </ac:picMkLst>
        </pc:picChg>
        <pc:picChg chg="mod topLvl modCrop">
          <ac:chgData name="Pierre CAVAROC" userId="07b0716e83eb77bb" providerId="LiveId" clId="{D9B816CB-AB92-4761-937A-BD8E286FDC40}" dt="2021-03-31T11:57:13.412" v="3526" actId="164"/>
          <ac:picMkLst>
            <pc:docMk/>
            <pc:sldMk cId="2473026198" sldId="2134803562"/>
            <ac:picMk id="8" creationId="{EF6854E9-E3C6-44B7-A87D-8070E56750E9}"/>
          </ac:picMkLst>
        </pc:picChg>
        <pc:picChg chg="add mod modCrop">
          <ac:chgData name="Pierre CAVAROC" userId="07b0716e83eb77bb" providerId="LiveId" clId="{D9B816CB-AB92-4761-937A-BD8E286FDC40}" dt="2021-03-31T16:13:53.546" v="3758" actId="1440"/>
          <ac:picMkLst>
            <pc:docMk/>
            <pc:sldMk cId="2473026198" sldId="2134803562"/>
            <ac:picMk id="9" creationId="{117E4730-7826-4E7B-A134-4F8410996A3F}"/>
          </ac:picMkLst>
        </pc:picChg>
        <pc:picChg chg="mod topLvl">
          <ac:chgData name="Pierre CAVAROC" userId="07b0716e83eb77bb" providerId="LiveId" clId="{D9B816CB-AB92-4761-937A-BD8E286FDC40}" dt="2021-03-31T11:57:07.229" v="3525" actId="164"/>
          <ac:picMkLst>
            <pc:docMk/>
            <pc:sldMk cId="2473026198" sldId="2134803562"/>
            <ac:picMk id="10" creationId="{0550B1EC-739A-46FA-A114-3A6D504779A8}"/>
          </ac:picMkLst>
        </pc:picChg>
      </pc:sldChg>
      <pc:sldChg chg="modNotesTx">
        <pc:chgData name="Pierre CAVAROC" userId="07b0716e83eb77bb" providerId="LiveId" clId="{D9B816CB-AB92-4761-937A-BD8E286FDC40}" dt="2021-03-29T20:36:00.769" v="3053" actId="20577"/>
        <pc:sldMkLst>
          <pc:docMk/>
          <pc:sldMk cId="2134518439" sldId="2134803563"/>
        </pc:sldMkLst>
      </pc:sldChg>
      <pc:sldChg chg="modNotesTx">
        <pc:chgData name="Pierre CAVAROC" userId="07b0716e83eb77bb" providerId="LiveId" clId="{D9B816CB-AB92-4761-937A-BD8E286FDC40}" dt="2021-03-31T12:08:02.963" v="3669" actId="113"/>
        <pc:sldMkLst>
          <pc:docMk/>
          <pc:sldMk cId="3777336187" sldId="2134803564"/>
        </pc:sldMkLst>
      </pc:sldChg>
      <pc:sldChg chg="modSp mod modNotesTx">
        <pc:chgData name="Pierre CAVAROC" userId="07b0716e83eb77bb" providerId="LiveId" clId="{D9B816CB-AB92-4761-937A-BD8E286FDC40}" dt="2021-03-31T21:23:43.072" v="3760" actId="113"/>
        <pc:sldMkLst>
          <pc:docMk/>
          <pc:sldMk cId="2813419158" sldId="2134803565"/>
        </pc:sldMkLst>
        <pc:spChg chg="mod">
          <ac:chgData name="Pierre CAVAROC" userId="07b0716e83eb77bb" providerId="LiveId" clId="{D9B816CB-AB92-4761-937A-BD8E286FDC40}" dt="2021-03-30T00:09:57.374" v="3230" actId="1076"/>
          <ac:spMkLst>
            <pc:docMk/>
            <pc:sldMk cId="2813419158" sldId="2134803565"/>
            <ac:spMk id="5" creationId="{BCCBF61D-77C2-42EC-B3EE-009CC62AF4E6}"/>
          </ac:spMkLst>
        </pc:spChg>
        <pc:spChg chg="mod">
          <ac:chgData name="Pierre CAVAROC" userId="07b0716e83eb77bb" providerId="LiveId" clId="{D9B816CB-AB92-4761-937A-BD8E286FDC40}" dt="2021-03-30T00:10:01.715" v="3231" actId="1076"/>
          <ac:spMkLst>
            <pc:docMk/>
            <pc:sldMk cId="2813419158" sldId="2134803565"/>
            <ac:spMk id="12" creationId="{751817DE-8AB8-4C84-9E00-CFEE0B03A3A0}"/>
          </ac:spMkLst>
        </pc:spChg>
        <pc:spChg chg="mod">
          <ac:chgData name="Pierre CAVAROC" userId="07b0716e83eb77bb" providerId="LiveId" clId="{D9B816CB-AB92-4761-937A-BD8E286FDC40}" dt="2021-03-30T00:10:07.282" v="3232" actId="1076"/>
          <ac:spMkLst>
            <pc:docMk/>
            <pc:sldMk cId="2813419158" sldId="2134803565"/>
            <ac:spMk id="13" creationId="{0C5B20E6-C000-4F14-A786-C77B6B745340}"/>
          </ac:spMkLst>
        </pc:spChg>
      </pc:sldChg>
      <pc:sldChg chg="modNotesTx">
        <pc:chgData name="Pierre CAVAROC" userId="07b0716e83eb77bb" providerId="LiveId" clId="{D9B816CB-AB92-4761-937A-BD8E286FDC40}" dt="2021-03-26T13:18:43.322" v="877" actId="20577"/>
        <pc:sldMkLst>
          <pc:docMk/>
          <pc:sldMk cId="1090714715" sldId="2134803566"/>
        </pc:sldMkLst>
      </pc:sldChg>
      <pc:sldChg chg="modAnim modNotesTx">
        <pc:chgData name="Pierre CAVAROC" userId="07b0716e83eb77bb" providerId="LiveId" clId="{D9B816CB-AB92-4761-937A-BD8E286FDC40}" dt="2021-03-31T00:45:35.480" v="3491"/>
        <pc:sldMkLst>
          <pc:docMk/>
          <pc:sldMk cId="3651244346" sldId="2134803568"/>
        </pc:sldMkLst>
      </pc:sldChg>
      <pc:sldChg chg="modNotesTx">
        <pc:chgData name="Pierre CAVAROC" userId="07b0716e83eb77bb" providerId="LiveId" clId="{D9B816CB-AB92-4761-937A-BD8E286FDC40}" dt="2021-04-01T12:38:13.587" v="3994" actId="20577"/>
        <pc:sldMkLst>
          <pc:docMk/>
          <pc:sldMk cId="561314200" sldId="2134803569"/>
        </pc:sldMkLst>
      </pc:sldChg>
      <pc:sldChg chg="modNotesTx">
        <pc:chgData name="Pierre CAVAROC" userId="07b0716e83eb77bb" providerId="LiveId" clId="{D9B816CB-AB92-4761-937A-BD8E286FDC40}" dt="2021-03-26T01:19:55.279" v="27" actId="20577"/>
        <pc:sldMkLst>
          <pc:docMk/>
          <pc:sldMk cId="3802330194" sldId="2134803570"/>
        </pc:sldMkLst>
      </pc:sldChg>
      <pc:sldChg chg="modSp mod modNotesTx">
        <pc:chgData name="Pierre CAVAROC" userId="07b0716e83eb77bb" providerId="LiveId" clId="{D9B816CB-AB92-4761-937A-BD8E286FDC40}" dt="2021-03-30T00:46:03.255" v="3298" actId="20577"/>
        <pc:sldMkLst>
          <pc:docMk/>
          <pc:sldMk cId="3965520164" sldId="2134803573"/>
        </pc:sldMkLst>
        <pc:spChg chg="mod">
          <ac:chgData name="Pierre CAVAROC" userId="07b0716e83eb77bb" providerId="LiveId" clId="{D9B816CB-AB92-4761-937A-BD8E286FDC40}" dt="2021-03-26T13:40:03.495" v="1490" actId="20577"/>
          <ac:spMkLst>
            <pc:docMk/>
            <pc:sldMk cId="3965520164" sldId="2134803573"/>
            <ac:spMk id="6" creationId="{96279A4E-BE64-4006-95DC-96FFA59AD64C}"/>
          </ac:spMkLst>
        </pc:spChg>
      </pc:sldChg>
      <pc:sldChg chg="modNotesTx">
        <pc:chgData name="Pierre CAVAROC" userId="07b0716e83eb77bb" providerId="LiveId" clId="{D9B816CB-AB92-4761-937A-BD8E286FDC40}" dt="2021-03-26T13:46:22.296" v="1526" actId="20577"/>
        <pc:sldMkLst>
          <pc:docMk/>
          <pc:sldMk cId="726576754" sldId="2134803574"/>
        </pc:sldMkLst>
      </pc:sldChg>
      <pc:sldChg chg="modSp mod modNotesTx">
        <pc:chgData name="Pierre CAVAROC" userId="07b0716e83eb77bb" providerId="LiveId" clId="{D9B816CB-AB92-4761-937A-BD8E286FDC40}" dt="2021-03-30T14:07:19.018" v="3364" actId="1076"/>
        <pc:sldMkLst>
          <pc:docMk/>
          <pc:sldMk cId="2546688106" sldId="2134803578"/>
        </pc:sldMkLst>
        <pc:spChg chg="mod">
          <ac:chgData name="Pierre CAVAROC" userId="07b0716e83eb77bb" providerId="LiveId" clId="{D9B816CB-AB92-4761-937A-BD8E286FDC40}" dt="2021-03-30T14:07:19.018" v="3364" actId="1076"/>
          <ac:spMkLst>
            <pc:docMk/>
            <pc:sldMk cId="2546688106" sldId="2134803578"/>
            <ac:spMk id="6" creationId="{96279A4E-BE64-4006-95DC-96FFA59AD64C}"/>
          </ac:spMkLst>
        </pc:spChg>
      </pc:sldChg>
      <pc:sldChg chg="modSp mod modNotesTx">
        <pc:chgData name="Pierre CAVAROC" userId="07b0716e83eb77bb" providerId="LiveId" clId="{D9B816CB-AB92-4761-937A-BD8E286FDC40}" dt="2021-03-26T13:45:58.853" v="1517" actId="114"/>
        <pc:sldMkLst>
          <pc:docMk/>
          <pc:sldMk cId="2225764790" sldId="2134803579"/>
        </pc:sldMkLst>
        <pc:spChg chg="mod">
          <ac:chgData name="Pierre CAVAROC" userId="07b0716e83eb77bb" providerId="LiveId" clId="{D9B816CB-AB92-4761-937A-BD8E286FDC40}" dt="2021-03-26T01:21:14.386" v="32" actId="1035"/>
          <ac:spMkLst>
            <pc:docMk/>
            <pc:sldMk cId="2225764790" sldId="2134803579"/>
            <ac:spMk id="16" creationId="{F799A530-2387-4C26-B019-45D17BFDCFD1}"/>
          </ac:spMkLst>
        </pc:spChg>
        <pc:picChg chg="mod">
          <ac:chgData name="Pierre CAVAROC" userId="07b0716e83eb77bb" providerId="LiveId" clId="{D9B816CB-AB92-4761-937A-BD8E286FDC40}" dt="2021-03-26T01:21:14.386" v="32" actId="1035"/>
          <ac:picMkLst>
            <pc:docMk/>
            <pc:sldMk cId="2225764790" sldId="2134803579"/>
            <ac:picMk id="10" creationId="{0D024259-D107-4E82-9728-67145D2D609D}"/>
          </ac:picMkLst>
        </pc:picChg>
        <pc:picChg chg="mod">
          <ac:chgData name="Pierre CAVAROC" userId="07b0716e83eb77bb" providerId="LiveId" clId="{D9B816CB-AB92-4761-937A-BD8E286FDC40}" dt="2021-03-26T01:21:14.386" v="32" actId="1035"/>
          <ac:picMkLst>
            <pc:docMk/>
            <pc:sldMk cId="2225764790" sldId="2134803579"/>
            <ac:picMk id="12" creationId="{1C27CC35-7929-4C56-8FEF-6E8478AAFDB8}"/>
          </ac:picMkLst>
        </pc:picChg>
        <pc:picChg chg="mod">
          <ac:chgData name="Pierre CAVAROC" userId="07b0716e83eb77bb" providerId="LiveId" clId="{D9B816CB-AB92-4761-937A-BD8E286FDC40}" dt="2021-03-26T01:21:14.386" v="32" actId="1035"/>
          <ac:picMkLst>
            <pc:docMk/>
            <pc:sldMk cId="2225764790" sldId="2134803579"/>
            <ac:picMk id="14" creationId="{540D2672-EBDB-43EC-A711-84C0EB4BB15C}"/>
          </ac:picMkLst>
        </pc:picChg>
      </pc:sldChg>
      <pc:sldChg chg="modNotesTx">
        <pc:chgData name="Pierre CAVAROC" userId="07b0716e83eb77bb" providerId="LiveId" clId="{D9B816CB-AB92-4761-937A-BD8E286FDC40}" dt="2021-04-01T12:37:21.773" v="3992" actId="20577"/>
        <pc:sldMkLst>
          <pc:docMk/>
          <pc:sldMk cId="2136510916" sldId="2134803580"/>
        </pc:sldMkLst>
      </pc:sldChg>
      <pc:sldChg chg="modSp add mod ord">
        <pc:chgData name="Pierre CAVAROC" userId="07b0716e83eb77bb" providerId="LiveId" clId="{D9B816CB-AB92-4761-937A-BD8E286FDC40}" dt="2021-03-30T00:22:57.249" v="3295" actId="20577"/>
        <pc:sldMkLst>
          <pc:docMk/>
          <pc:sldMk cId="376389182" sldId="2134803582"/>
        </pc:sldMkLst>
        <pc:spChg chg="mod">
          <ac:chgData name="Pierre CAVAROC" userId="07b0716e83eb77bb" providerId="LiveId" clId="{D9B816CB-AB92-4761-937A-BD8E286FDC40}" dt="2021-03-30T00:22:57.249" v="3295" actId="20577"/>
          <ac:spMkLst>
            <pc:docMk/>
            <pc:sldMk cId="376389182" sldId="2134803582"/>
            <ac:spMk id="6" creationId="{D037EEB5-6036-41AA-855E-326A8E292CAE}"/>
          </ac:spMkLst>
        </pc:spChg>
      </pc:sldChg>
      <pc:sldChg chg="add del ord">
        <pc:chgData name="Pierre CAVAROC" userId="07b0716e83eb77bb" providerId="LiveId" clId="{D9B816CB-AB92-4761-937A-BD8E286FDC40}" dt="2021-03-30T00:22:44.015" v="3277" actId="2890"/>
        <pc:sldMkLst>
          <pc:docMk/>
          <pc:sldMk cId="3867734087" sldId="2134803582"/>
        </pc:sldMkLst>
      </pc:sldChg>
      <pc:sldMasterChg chg="modSldLayout">
        <pc:chgData name="Pierre CAVAROC" userId="07b0716e83eb77bb" providerId="LiveId" clId="{D9B816CB-AB92-4761-937A-BD8E286FDC40}" dt="2021-03-26T13:20:32.353" v="887" actId="12789"/>
        <pc:sldMasterMkLst>
          <pc:docMk/>
          <pc:sldMasterMk cId="0" sldId="2147483660"/>
        </pc:sldMasterMkLst>
        <pc:sldLayoutChg chg="modSp mod">
          <pc:chgData name="Pierre CAVAROC" userId="07b0716e83eb77bb" providerId="LiveId" clId="{D9B816CB-AB92-4761-937A-BD8E286FDC40}" dt="2021-03-26T13:20:32.353" v="887" actId="12789"/>
          <pc:sldLayoutMkLst>
            <pc:docMk/>
            <pc:sldMasterMk cId="0" sldId="2147483660"/>
            <pc:sldLayoutMk cId="4040499758" sldId="2147484019"/>
          </pc:sldLayoutMkLst>
          <pc:spChg chg="mod">
            <ac:chgData name="Pierre CAVAROC" userId="07b0716e83eb77bb" providerId="LiveId" clId="{D9B816CB-AB92-4761-937A-BD8E286FDC40}" dt="2021-03-26T13:20:32.353" v="887" actId="12789"/>
            <ac:spMkLst>
              <pc:docMk/>
              <pc:sldMasterMk cId="0" sldId="2147483660"/>
              <pc:sldLayoutMk cId="4040499758" sldId="2147484019"/>
              <ac:spMk id="13" creationId="{DFB25F9C-7D34-4E31-87EA-0E0C68D9D432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CB1263A-AF19-FD44-82CC-24C4992935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42C4314-1A22-A143-94C3-4554EE5BC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DB0BD-6405-F543-856C-0DE5FCB6E74A}" type="datetimeFigureOut">
              <a:rPr lang="fr-FR"/>
              <a:t>31/03/2021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89BDC4-3E2B-C145-A18E-B1533569E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00F436-9788-8246-862B-6B93E5497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C5E0E-097E-B44E-AFCA-0C2CDD114C9A}" type="slidenum">
              <a:r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916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4598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 defTabSz="121911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26" y="0"/>
            <a:ext cx="3037841" cy="464598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 defTabSz="121911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BF9434-E0C7-4ADC-A880-645B76953E70}" type="datetimeFigureOut">
              <a:rPr lang="fr-CA"/>
              <a:pPr>
                <a:defRPr/>
              </a:pPr>
              <a:t>2021-03-31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fr-CA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1041" y="4415902"/>
            <a:ext cx="5608320" cy="418286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CA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30319"/>
            <a:ext cx="3037841" cy="464597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 defTabSz="121911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26" y="8830319"/>
            <a:ext cx="3037841" cy="464597"/>
          </a:xfrm>
          <a:prstGeom prst="rect">
            <a:avLst/>
          </a:prstGeom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67D0252-6604-46CB-B631-B7027F3046C2}" type="slidenum">
              <a:rPr lang="fr-CA" altLang="fr-FR"/>
              <a:pPr>
                <a:defRPr/>
              </a:pPr>
              <a:t>‹#›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071497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217531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7972" algn="l" defTabSz="1217531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7531" algn="l" defTabSz="1217531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7091" algn="l" defTabSz="1217531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6650" algn="l" defTabSz="1217531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592" algn="l" defTabSz="1219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111" algn="l" defTabSz="1219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630" algn="l" defTabSz="1219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48" algn="l" defTabSz="121903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841909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Maintenant</a:t>
            </a:r>
            <a:r>
              <a:rPr lang="en-CA" dirty="0"/>
              <a:t> que nous </a:t>
            </a:r>
            <a:r>
              <a:rPr lang="en-CA" dirty="0" err="1"/>
              <a:t>avons</a:t>
            </a:r>
            <a:r>
              <a:rPr lang="en-CA" dirty="0"/>
              <a:t> vu les bases, je ne </a:t>
            </a:r>
            <a:r>
              <a:rPr lang="en-CA" dirty="0" err="1"/>
              <a:t>vais</a:t>
            </a:r>
            <a:r>
              <a:rPr lang="en-CA" dirty="0"/>
              <a:t> pas </a:t>
            </a:r>
            <a:r>
              <a:rPr lang="en-CA" dirty="0" err="1"/>
              <a:t>vous</a:t>
            </a:r>
            <a:r>
              <a:rPr lang="en-CA" dirty="0"/>
              <a:t> faire un </a:t>
            </a:r>
            <a:r>
              <a:rPr lang="en-CA" dirty="0" err="1"/>
              <a:t>cours</a:t>
            </a:r>
            <a:r>
              <a:rPr lang="en-CA" dirty="0"/>
              <a:t> magistral sur les scripts Terraform,</a:t>
            </a:r>
          </a:p>
          <a:p>
            <a:r>
              <a:rPr lang="en-CA" dirty="0"/>
              <a:t>Nous </a:t>
            </a:r>
            <a:r>
              <a:rPr lang="en-CA" dirty="0" err="1"/>
              <a:t>allons</a:t>
            </a:r>
            <a:r>
              <a:rPr lang="en-CA" dirty="0"/>
              <a:t> </a:t>
            </a:r>
            <a:r>
              <a:rPr lang="en-CA" dirty="0" err="1"/>
              <a:t>plut</a:t>
            </a:r>
            <a:r>
              <a:rPr lang="fr-CA" dirty="0" err="1"/>
              <a:t>ôt</a:t>
            </a:r>
            <a:r>
              <a:rPr lang="fr-CA" dirty="0"/>
              <a:t> </a:t>
            </a:r>
            <a:r>
              <a:rPr lang="en-CA" dirty="0" err="1"/>
              <a:t>en</a:t>
            </a:r>
            <a:r>
              <a:rPr lang="en-CA" dirty="0"/>
              <a:t> faire un ensemble.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13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3856897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14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594714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15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331585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venons de voir beaucoup de choses donc voici les informations importantes à retenir :</a:t>
            </a:r>
          </a:p>
          <a:p>
            <a:endParaRPr lang="fr-FR" noProof="0" dirty="0"/>
          </a:p>
          <a:p>
            <a:r>
              <a:rPr lang="fr-FR" noProof="0" dirty="0"/>
              <a:t>Le backend sert à stocker les états des infrastructures en gestion</a:t>
            </a:r>
          </a:p>
          <a:p>
            <a:endParaRPr lang="fr-FR" noProof="0" dirty="0"/>
          </a:p>
          <a:p>
            <a:r>
              <a:rPr lang="fr-FR" noProof="0" dirty="0"/>
              <a:t>Les providers permettent de configurer les accès</a:t>
            </a:r>
          </a:p>
          <a:p>
            <a:endParaRPr lang="fr-FR" noProof="0" dirty="0"/>
          </a:p>
          <a:p>
            <a:r>
              <a:rPr lang="fr-FR" noProof="0" dirty="0"/>
              <a:t>Les scripts ont une extension *.</a:t>
            </a:r>
            <a:r>
              <a:rPr lang="fr-FR" noProof="0" dirty="0" err="1"/>
              <a:t>tf</a:t>
            </a:r>
            <a:endParaRPr lang="fr-FR" noProof="0" dirty="0"/>
          </a:p>
          <a:p>
            <a:endParaRPr lang="fr-FR" noProof="0" dirty="0"/>
          </a:p>
          <a:p>
            <a:r>
              <a:rPr lang="fr-FR" noProof="0" dirty="0"/>
              <a:t>Les données en entrée ont une extension *.</a:t>
            </a:r>
            <a:r>
              <a:rPr lang="fr-FR" noProof="0" dirty="0" err="1"/>
              <a:t>tfvars</a:t>
            </a:r>
            <a:endParaRPr lang="fr-FR" noProof="0" dirty="0"/>
          </a:p>
          <a:p>
            <a:endParaRPr lang="fr-FR" noProof="0" dirty="0"/>
          </a:p>
          <a:p>
            <a:r>
              <a:rPr lang="fr-FR" noProof="0" dirty="0"/>
              <a:t>La séparation des fichiers est optionnelles, mais néanmoins nécessaire pour la clarté</a:t>
            </a:r>
          </a:p>
          <a:p>
            <a:endParaRPr lang="fr-FR" noProof="0" dirty="0"/>
          </a:p>
          <a:p>
            <a:r>
              <a:rPr lang="fr-FR" noProof="0" dirty="0"/>
              <a:t>Terraform n’analyse que le dossier courant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16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746058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Maintenant que nous avons des scripts, nous voulons les rouler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 cela, vous aurez besoin de l’exécutable.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Vous pouvez le récupérer sur le site de Terraform 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i="0" dirty="0"/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 avec un gestionnaire de paquets comme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Chocolatey</a:t>
            </a: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 Terraform est disponible pour toutes plateformes de Windows à Linux en passant par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vous pouvez l’intégrer dans n’importe quel outil de déploiement.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Dans les pipelines Azure DevOps par exemple, les agents de déploiement Linux l’embarquent par défaut.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Enfin pour les autres agents, il suffit d’intégrer l’exécutable de Terraform,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i="0" dirty="0"/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fois Terraform installé, vous pouvez ex</a:t>
            </a:r>
            <a:r>
              <a:rPr lang="en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écuter</a:t>
            </a:r>
            <a:r>
              <a:rPr lang="en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vos commandes Terraform dans votre terminal de prédilection.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18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66464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800" i="1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existe une vingtaine de commande pour </a:t>
            </a:r>
            <a:r>
              <a:rPr lang="fr-CA" sz="1800" i="1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Terraform</a:t>
            </a:r>
            <a:r>
              <a:rPr lang="fr-CA" sz="1800" i="1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mais les 3 que vous utiliserez le plus sont celles-ci 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fr-CA" sz="1800" i="1" dirty="0"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CA" sz="1800" i="1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CA" sz="1800" i="1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CA" sz="1800" i="1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endParaRPr lang="fr-CA" sz="1800" i="1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fr-CA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dirty="0"/>
              <a:t>Ce sont les 3 commandes qui vous permettront de déployer votre infrastructure.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19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44045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Comme pour les scripts, nous </a:t>
            </a:r>
            <a:r>
              <a:rPr lang="en-CA" dirty="0" err="1"/>
              <a:t>allons</a:t>
            </a:r>
            <a:r>
              <a:rPr lang="en-CA" dirty="0"/>
              <a:t> </a:t>
            </a:r>
            <a:r>
              <a:rPr lang="en-CA" dirty="0" err="1"/>
              <a:t>voir</a:t>
            </a:r>
            <a:r>
              <a:rPr lang="en-CA" dirty="0"/>
              <a:t> ensemble comment </a:t>
            </a:r>
            <a:r>
              <a:rPr lang="en-CA" dirty="0" err="1"/>
              <a:t>ce</a:t>
            </a:r>
            <a:r>
              <a:rPr lang="en-CA" dirty="0"/>
              <a:t> que font </a:t>
            </a:r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commandes</a:t>
            </a:r>
            <a:r>
              <a:rPr lang="en-CA" dirty="0"/>
              <a:t>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20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78880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21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286757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22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767585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HashiCorp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met à disposition des tutoriels pour Azure, AWS et Google Cloud Platform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Ils vous permettront de vous essayer à vos premières exécutions.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Comptez 1h pour les suivre. </a:t>
            </a:r>
          </a:p>
          <a:p>
            <a:endParaRPr lang="fr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23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280419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Pierre CAVAROC,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français depuis 1983,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développeur depuis 1996,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québécois depuis 2014,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canadien depuis 2020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enthousiaste .NET depuis Framework 2.0 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Professionnellement, j’ai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longtemps travaillé dans la consultation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où j’ai notamment eu la chance de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travailler avec </a:t>
            </a:r>
            <a:r>
              <a:rPr lang="fr-CA" sz="1800" b="1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Tidjani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A" sz="1800" b="1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Belmansour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je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remercie d’ailleurs chaleureusement 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 son invitation à vous parler ce soir.</a:t>
            </a:r>
          </a:p>
          <a:p>
            <a:endParaRPr lang="fr-CA" sz="1800" i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Depuis 2017, je suis passé du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côté produit du développement 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d’abord chez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EXFO, </a:t>
            </a:r>
            <a:r>
              <a:rPr lang="fr-CA" sz="1800" b="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manufacturier d’appareils de surveillance et de maintenance des fibres optiques</a:t>
            </a:r>
          </a:p>
          <a:p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depuis le début de l’année chez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Hilo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3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803803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La documentation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extr</a:t>
            </a:r>
            <a:r>
              <a:rPr lang="fr-CA" dirty="0" err="1"/>
              <a:t>êmement</a:t>
            </a:r>
            <a:r>
              <a:rPr lang="fr-CA" dirty="0"/>
              <a:t> bien faite et renseigné.</a:t>
            </a:r>
          </a:p>
          <a:p>
            <a:r>
              <a:rPr lang="fr-CA" dirty="0"/>
              <a:t>Vous n’aurez presque pas à aller sur </a:t>
            </a:r>
            <a:r>
              <a:rPr lang="fr-CA" dirty="0" err="1"/>
              <a:t>StackOverflow</a:t>
            </a:r>
            <a:r>
              <a:rPr lang="fr-CA" dirty="0"/>
              <a:t> pour trouver une solution à vos bloquants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24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07881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Tout d’abord un mot sur mon employeur, Hilo.</a:t>
            </a:r>
          </a:p>
          <a:p>
            <a:endParaRPr lang="fr-CA" dirty="0"/>
          </a:p>
          <a:p>
            <a:r>
              <a:rPr lang="fr-CA" dirty="0"/>
              <a:t>Nous sommes </a:t>
            </a:r>
            <a:r>
              <a:rPr lang="fr-CA" b="1" dirty="0"/>
              <a:t>une filiale de Hydro Québec </a:t>
            </a:r>
            <a:r>
              <a:rPr lang="fr-CA" dirty="0"/>
              <a:t>avec pour </a:t>
            </a:r>
            <a:r>
              <a:rPr lang="fr-CA" b="1" dirty="0"/>
              <a:t>objectif</a:t>
            </a:r>
            <a:r>
              <a:rPr lang="fr-CA" dirty="0"/>
              <a:t> d’être le </a:t>
            </a:r>
            <a:r>
              <a:rPr lang="fr-CA" b="1" dirty="0"/>
              <a:t>moteur de la transition énergétique</a:t>
            </a:r>
            <a:r>
              <a:rPr lang="fr-CA" dirty="0"/>
              <a:t>, aussi bien pour HQ que pour ses usagers.</a:t>
            </a:r>
          </a:p>
          <a:p>
            <a:endParaRPr lang="fr-CA" dirty="0"/>
          </a:p>
          <a:p>
            <a:r>
              <a:rPr lang="fr-CA" dirty="0"/>
              <a:t>Nous offrons aux usagers une </a:t>
            </a:r>
            <a:r>
              <a:rPr lang="fr-CA" b="1" dirty="0"/>
              <a:t>gamme d’appareils intelligents</a:t>
            </a:r>
            <a:r>
              <a:rPr lang="fr-CA" dirty="0"/>
              <a:t>, notamment des </a:t>
            </a:r>
            <a:r>
              <a:rPr lang="fr-CA" b="1" dirty="0"/>
              <a:t>thermostats connectés</a:t>
            </a:r>
            <a:r>
              <a:rPr lang="fr-CA" dirty="0"/>
              <a:t>, et nous les aidons à </a:t>
            </a:r>
            <a:r>
              <a:rPr lang="fr-CA" b="1" dirty="0"/>
              <a:t>optimiser leur consommation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/>
              <a:t>Les usagers </a:t>
            </a:r>
            <a:r>
              <a:rPr lang="fr-CA" b="1" dirty="0"/>
              <a:t>peuvent participer à nos défis </a:t>
            </a:r>
            <a:r>
              <a:rPr lang="fr-CA" b="0" dirty="0"/>
              <a:t>en baissant leur chauffage durant les périodes de grande demande,</a:t>
            </a:r>
          </a:p>
          <a:p>
            <a:r>
              <a:rPr lang="fr-CA" b="0" dirty="0"/>
              <a:t>ce </a:t>
            </a:r>
            <a:r>
              <a:rPr lang="fr-CA" dirty="0"/>
              <a:t>qui permet de </a:t>
            </a:r>
            <a:r>
              <a:rPr lang="fr-CA" b="1" dirty="0"/>
              <a:t>réduire le stress sur les infrastructures </a:t>
            </a:r>
            <a:r>
              <a:rPr lang="fr-CA" dirty="0"/>
              <a:t>de HQ,</a:t>
            </a:r>
          </a:p>
          <a:p>
            <a:r>
              <a:rPr lang="fr-CA" dirty="0"/>
              <a:t>pour le client de </a:t>
            </a:r>
            <a:r>
              <a:rPr lang="fr-CA" b="1" dirty="0"/>
              <a:t>diminuer sa facture </a:t>
            </a:r>
            <a:r>
              <a:rPr lang="fr-CA" dirty="0"/>
              <a:t>et de </a:t>
            </a:r>
            <a:r>
              <a:rPr lang="fr-CA" b="1" dirty="0"/>
              <a:t>recevoir des compensations financières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/>
              <a:t>Au niveau technique, nous nous reposons sur le cloud Azure et comme vous vous en doutez, nous sommes de grands utilisateurs du </a:t>
            </a:r>
            <a:r>
              <a:rPr lang="fr-CA" dirty="0" err="1"/>
              <a:t>IaC</a:t>
            </a:r>
            <a:r>
              <a:rPr lang="fr-CA" dirty="0"/>
              <a:t> et de </a:t>
            </a:r>
            <a:r>
              <a:rPr lang="fr-CA" dirty="0" err="1"/>
              <a:t>Terraform</a:t>
            </a:r>
            <a:r>
              <a:rPr lang="fr-CA" dirty="0"/>
              <a:t>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05BD-505D-466F-9D51-4E950AE96F97}" type="slidenum">
              <a:rPr lang="fr-CA" smtClean="0">
                <a:solidFill>
                  <a:prstClr val="black"/>
                </a:solidFill>
              </a:rPr>
              <a:pPr/>
              <a:t>4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1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Durant la présentation, il y aura des démonstrations. Tout le code est disponible sur GitHub à l’adresse qui s’affiche à l’écran.</a:t>
            </a:r>
          </a:p>
          <a:p>
            <a:endParaRPr lang="fr-CA" i="0" dirty="0"/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dernière précision : j’ai intégré des QR Codes dans les slides.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 de méfiance à avoir, je les ai générés moi-même et pointent directement vers leur cible (pas de tracker ou d’intermédiaire).</a:t>
            </a:r>
          </a:p>
          <a:p>
            <a:endParaRPr lang="fr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5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58954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Désormais, un projet implique un </a:t>
            </a: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 grandissant de composants 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de configurations spécifiques pour : la sécurité, le réseau, le stockage, etc.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</a:p>
          <a:p>
            <a:endParaRPr lang="fr-CA" i="0" dirty="0"/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afin de s’assurer que les livraisons en production se fassent sans heurt, il faut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stager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dans plusieurs environnements : Dev, QA, PROD</a:t>
            </a:r>
          </a:p>
          <a:p>
            <a:endParaRPr lang="fr-CA" i="0" dirty="0"/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Autant d’environnements qu’il faut maintenir, et souvent, répliquer pour des usages précis</a:t>
            </a:r>
          </a:p>
          <a:p>
            <a:endParaRPr lang="fr-CA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7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514107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6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Heureusement</a:t>
            </a:r>
            <a:r>
              <a:rPr lang="en-CA" sz="16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la solution </a:t>
            </a:r>
            <a:r>
              <a:rPr lang="en-CA" sz="16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existe</a:t>
            </a:r>
            <a:r>
              <a:rPr lang="en-CA" sz="16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se </a:t>
            </a:r>
            <a:r>
              <a:rPr lang="en-CA" sz="16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nomme</a:t>
            </a:r>
            <a:r>
              <a:rPr lang="en-CA" sz="16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</a:t>
            </a:r>
            <a:r>
              <a:rPr lang="en-CA" sz="16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IaC</a:t>
            </a:r>
            <a:r>
              <a:rPr lang="en-CA" sz="16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CA" sz="16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6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Selon</a:t>
            </a:r>
            <a:r>
              <a:rPr lang="en-CA" sz="16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Wikipedia,</a:t>
            </a:r>
          </a:p>
          <a:p>
            <a:endParaRPr lang="en-CA" i="0" dirty="0"/>
          </a:p>
          <a:p>
            <a:r>
              <a:rPr lang="en-CA" b="1" i="0" dirty="0"/>
              <a:t>	Lire la </a:t>
            </a:r>
            <a:r>
              <a:rPr lang="en-CA" b="1" i="0" dirty="0" err="1"/>
              <a:t>définition</a:t>
            </a:r>
            <a:endParaRPr lang="en-CA" b="1" i="0" dirty="0"/>
          </a:p>
          <a:p>
            <a:endParaRPr lang="en-CA" i="0" dirty="0"/>
          </a:p>
          <a:p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d’autres termes, coder une infrastructure revient à la </a:t>
            </a: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scripter le plus précisément possible 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dans le but de </a:t>
            </a:r>
            <a:r>
              <a:rPr lang="fr-CA" sz="1800" b="1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répliquer de manière fiable et à volonté</a:t>
            </a:r>
            <a:r>
              <a:rPr lang="fr-CA" sz="18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fr-CA" sz="1800" i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CA" i="0" dirty="0"/>
              <a:t>Dans la pratique, si notre </a:t>
            </a:r>
            <a:r>
              <a:rPr lang="fr-CA" b="1" i="0" dirty="0"/>
              <a:t>environnement de développement est un clone de la production</a:t>
            </a:r>
            <a:r>
              <a:rPr lang="fr-CA" i="0" dirty="0"/>
              <a:t>, le </a:t>
            </a:r>
            <a:r>
              <a:rPr lang="fr-CA" b="1" i="0" dirty="0"/>
              <a:t>stress et l’incertitude de la livraison </a:t>
            </a:r>
            <a:r>
              <a:rPr lang="fr-CA" i="0" dirty="0"/>
              <a:t>sont allégés voire levés complètement.</a:t>
            </a:r>
          </a:p>
          <a:p>
            <a:endParaRPr lang="fr-CA" i="0" dirty="0"/>
          </a:p>
          <a:p>
            <a:r>
              <a:rPr lang="fr-CA" i="0" dirty="0"/>
              <a:t>L’action de livrer devient une simple étape dans le processus de développement, et les équipes peuvent ainsi se concentrer sur ce qui importe : développer des fonctionnalités qui apportent de la valeur aux clients.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8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148117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existe de nombreux outils. De ceux spécifiques à un fournisseur :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Azure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Manager,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CloudFormation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Cloud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Manager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Aux innombrables outils Cloud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agnostics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</a:p>
          <a:p>
            <a:pPr marL="607972" marR="0" lvl="1" indent="0" algn="just" defTabSz="1217531" rtl="0" eaLnBrk="0" fontAlgn="base" latinLnBrk="0" hangingPunct="0">
              <a:lnSpc>
                <a:spcPct val="107000"/>
              </a:lnSpc>
              <a:spcBef>
                <a:spcPct val="30000"/>
              </a:spcBef>
              <a:spcAft>
                <a:spcPts val="8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Ansible,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Chef,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Puppet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bien sûr, celui que je vais vous présenter aujourd’hui :</a:t>
            </a:r>
          </a:p>
          <a:p>
            <a:pPr marL="607972" lvl="1" indent="0" algn="just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Terraform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9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3097658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Terraform est un outil développé par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HashiCorp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une start-up de San Francisco cofondée par Mitchell Hashimoto et Armon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Dadgar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CLICK</a:t>
            </a: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 tous les logiciels de l’entreprise, Terraform est 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11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3263350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Pourquoi choisir Terraform plutôt qu’un de ses concurrents?</a:t>
            </a:r>
          </a:p>
          <a:p>
            <a:pPr marL="607972" marR="0" lvl="1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 son approche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multi-cloud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cloud-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agnostic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607972" marR="0" lvl="1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 qui vous permettra de déployer aussi bien dans Azure, AWS ou dans n’importe quel autre fournisseur pour lequel il existe un connecteur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dont bon nombre sont développés et maintenu par la communauté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si vous ne trouvez pas votre bonheur, vous pourrez toujours développer votre connecteur !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CLICK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CA" sz="1800" b="1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Enfin pour les infrastructures existantes, </a:t>
            </a:r>
            <a:r>
              <a:rPr lang="fr-CA" sz="1800" i="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Terraform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offre la possibilité d’importer ou simplement d’accéder à celle-ci.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fr-CA" sz="1800" b="1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CLICK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CA" sz="1800" i="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Rien n’est parfait en ce monde et il y a donc quelques défauts :</a:t>
            </a:r>
          </a:p>
          <a:p>
            <a:pPr marL="607972" marR="0" lvl="1" indent="0" algn="l" defTabSz="1217531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Démarrage complexe : il faut du temps pour établir le 1</a:t>
            </a:r>
            <a:r>
              <a:rPr lang="fr-CA" sz="1800" i="0" baseline="300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approvisionnement.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fr-CA" sz="1800" i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fois que le plan est appliqué, il n’y a pas de rollback possible, il faut modifier les scripts et provisionner à nouveau.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D0252-6604-46CB-B631-B7027F3046C2}" type="slidenum">
              <a:rPr lang="fr-CA" altLang="fr-FR" smtClean="0"/>
              <a:pPr>
                <a:defRPr/>
              </a:pPr>
              <a:t>12</a:t>
            </a:fld>
            <a:endParaRPr lang="fr-CA" altLang="fr-FR" dirty="0"/>
          </a:p>
        </p:txBody>
      </p:sp>
    </p:spTree>
    <p:extLst>
      <p:ext uri="{BB962C8B-B14F-4D97-AF65-F5344CB8AC3E}">
        <p14:creationId xmlns:p14="http://schemas.microsoft.com/office/powerpoint/2010/main" val="391773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B1BFD3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AE751009-5414-4877-A666-449EB465F0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B3C3D8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80752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avec photo - fond coul.">
    <p:bg>
      <p:bgPr>
        <a:solidFill>
          <a:srgbClr val="D1A6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3424CD-D2E5-4B68-A580-74569ED887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7589" y="1"/>
            <a:ext cx="6089649" cy="6873875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8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 smtClean="0"/>
              <a:pPr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5220544" cy="2663725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texte avec </a:t>
            </a:r>
          </a:p>
          <a:p>
            <a:pPr lvl="0"/>
            <a:r>
              <a:rPr lang="fr-CA" dirty="0"/>
              <a:t>long titre et photo </a:t>
            </a:r>
          </a:p>
          <a:p>
            <a:pPr lvl="0"/>
            <a:r>
              <a:rPr lang="fr-CA" dirty="0" err="1"/>
              <a:t>lorem</a:t>
            </a:r>
            <a:r>
              <a:rPr lang="fr-CA" dirty="0"/>
              <a:t> ipsum </a:t>
            </a:r>
            <a:r>
              <a:rPr lang="fr-CA" dirty="0" err="1"/>
              <a:t>dolor</a:t>
            </a:r>
            <a:endParaRPr lang="fr-CA" dirty="0"/>
          </a:p>
          <a:p>
            <a:pPr lvl="0"/>
            <a:r>
              <a:rPr lang="fr-CA" dirty="0" err="1"/>
              <a:t>sit</a:t>
            </a:r>
            <a:r>
              <a:rPr lang="fr-CA" dirty="0"/>
              <a:t> </a:t>
            </a:r>
            <a:r>
              <a:rPr lang="fr-CA" dirty="0" err="1"/>
              <a:t>amet</a:t>
            </a:r>
            <a:r>
              <a:rPr lang="fr-CA" dirty="0"/>
              <a:t>.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CCF9C410-A114-49A4-86C9-FB034EA7D3A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3013" y="3789833"/>
            <a:ext cx="5184575" cy="2592288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 dirty="0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01D8C19-59B8-42A8-976A-9CBFCAAC7A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196930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 avec photo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3424CD-D2E5-4B68-A580-74569ED887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7589" y="1"/>
            <a:ext cx="6089649" cy="6873875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5220544" cy="2663725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texte avec </a:t>
            </a:r>
          </a:p>
          <a:p>
            <a:pPr lvl="0"/>
            <a:r>
              <a:rPr lang="fr-CA" dirty="0"/>
              <a:t>long titre et photo </a:t>
            </a:r>
          </a:p>
          <a:p>
            <a:pPr lvl="0"/>
            <a:r>
              <a:rPr lang="fr-CA" dirty="0" err="1"/>
              <a:t>lorem</a:t>
            </a:r>
            <a:r>
              <a:rPr lang="fr-CA" dirty="0"/>
              <a:t> ipsum </a:t>
            </a:r>
            <a:r>
              <a:rPr lang="fr-CA" dirty="0" err="1"/>
              <a:t>dolor</a:t>
            </a:r>
            <a:endParaRPr lang="fr-CA" dirty="0"/>
          </a:p>
          <a:p>
            <a:pPr lvl="0"/>
            <a:r>
              <a:rPr lang="fr-CA" dirty="0" err="1"/>
              <a:t>sit</a:t>
            </a:r>
            <a:r>
              <a:rPr lang="fr-CA" dirty="0"/>
              <a:t> </a:t>
            </a:r>
            <a:r>
              <a:rPr lang="fr-CA" dirty="0" err="1"/>
              <a:t>amet</a:t>
            </a:r>
            <a:r>
              <a:rPr lang="fr-CA" dirty="0"/>
              <a:t>.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CCF9C410-A114-49A4-86C9-FB034EA7D3A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3013" y="3789833"/>
            <a:ext cx="5184575" cy="2592288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1725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 avec produit"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3424CD-D2E5-4B68-A580-74569ED887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7589" y="1"/>
            <a:ext cx="6089649" cy="6873875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  <a:endParaRPr lang="fr-CA" dirty="0"/>
          </a:p>
        </p:txBody>
      </p:sp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2"/>
            <a:ext cx="5220544" cy="1655614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de texte </a:t>
            </a:r>
          </a:p>
          <a:p>
            <a:pPr lvl="0"/>
            <a:r>
              <a:rPr lang="fr-CA" dirty="0"/>
              <a:t>avec produit.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CCF9C410-A114-49A4-86C9-FB034EA7D3A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3013" y="2781722"/>
            <a:ext cx="5184575" cy="3600400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9B76371A-247B-47BA-98A0-14CE86344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152017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aphique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A95E5F-6894-4E42-BA80-A12F6FE7F598}"/>
              </a:ext>
            </a:extLst>
          </p:cNvPr>
          <p:cNvSpPr/>
          <p:nvPr userDrawn="1"/>
        </p:nvSpPr>
        <p:spPr bwMode="auto">
          <a:xfrm>
            <a:off x="0" y="0"/>
            <a:ext cx="10369153" cy="909514"/>
          </a:xfrm>
          <a:prstGeom prst="rect">
            <a:avLst/>
          </a:prstGeom>
          <a:solidFill>
            <a:srgbClr val="07072B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fr-CA" dirty="0"/>
          </a:p>
        </p:txBody>
      </p:sp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2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9469016" cy="1367581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texte avec long titre et photo </a:t>
            </a:r>
            <a:r>
              <a:rPr lang="fr-CA" dirty="0" err="1"/>
              <a:t>lorem</a:t>
            </a:r>
            <a:r>
              <a:rPr lang="fr-CA" dirty="0"/>
              <a:t> </a:t>
            </a:r>
            <a:r>
              <a:rPr lang="fr-CA" dirty="0" err="1"/>
              <a:t>ipsum</a:t>
            </a:r>
            <a:r>
              <a:rPr lang="fr-CA" dirty="0"/>
              <a:t> </a:t>
            </a:r>
            <a:r>
              <a:rPr lang="fr-CA" dirty="0" err="1"/>
              <a:t>dolor</a:t>
            </a:r>
            <a:r>
              <a:rPr lang="fr-CA" dirty="0"/>
              <a:t> </a:t>
            </a:r>
            <a:r>
              <a:rPr lang="fr-CA" dirty="0" err="1"/>
              <a:t>sit</a:t>
            </a:r>
            <a:r>
              <a:rPr lang="fr-CA" dirty="0"/>
              <a:t> </a:t>
            </a:r>
            <a:r>
              <a:rPr lang="fr-CA" dirty="0" err="1"/>
              <a:t>amet</a:t>
            </a:r>
            <a:r>
              <a:rPr lang="fr-CA" dirty="0"/>
              <a:t>.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DFB25F9C-7D34-4E31-87EA-0E0C68D9D4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14803"/>
            <a:ext cx="7488832" cy="478688"/>
          </a:xfrm>
        </p:spPr>
        <p:txBody>
          <a:bodyPr anchor="b" anchorCtr="0"/>
          <a:lstStyle>
            <a:lvl1pPr>
              <a:defRPr sz="2800">
                <a:solidFill>
                  <a:srgbClr val="B3C3D8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4040499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aphique - fond couleur">
    <p:bg>
      <p:bgPr>
        <a:solidFill>
          <a:srgbClr val="D1A6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8778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 smtClean="0"/>
              <a:pPr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74E2176F-A29C-4439-B4BB-CDEC9D46B4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3437089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chnologie">
    <p:bg>
      <p:bgPr>
        <a:solidFill>
          <a:srgbClr val="7A9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67B541FC-D4C1-4CEF-B2F2-C043B26280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1373819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2" name="Espace réservé du contenu 14">
            <a:extLst>
              <a:ext uri="{FF2B5EF4-FFF2-40B4-BE49-F238E27FC236}">
                <a16:creationId xmlns:a16="http://schemas.microsoft.com/office/drawing/2014/main" id="{64865654-54EB-4D73-85AD-C8552CCF71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493691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B1BFD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 dirty="0"/>
              <a:t>Citation lorem ipsum dolor sit </a:t>
            </a:r>
          </a:p>
          <a:p>
            <a:pPr lvl="0"/>
            <a:r>
              <a:rPr lang="da-DK" dirty="0"/>
              <a:t>amet lorem ipsum dolor sit amet </a:t>
            </a:r>
          </a:p>
          <a:p>
            <a:pPr lvl="0"/>
            <a:r>
              <a:rPr lang="da-DK" dirty="0"/>
              <a:t>lorem ipsum dolor sit amet.</a:t>
            </a:r>
            <a:endParaRPr lang="fr-CA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5E9E7602-B7B2-4AE8-BEB6-6F6159180F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3851426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t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bjet 5"/>
          <p:cNvSpPr>
            <a:spLocks noChangeAspect="1"/>
          </p:cNvSpPr>
          <p:nvPr/>
        </p:nvSpPr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fr-CA" alt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photo plein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39BF99-67D0-4E17-B64D-BA79DB967C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5175" cy="685958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  <a:endParaRPr lang="fr-CA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ction C">
    <p:bg>
      <p:bgPr>
        <a:gradFill>
          <a:gsLst>
            <a:gs pos="0">
              <a:srgbClr val="076CA3"/>
            </a:gs>
            <a:gs pos="100000">
              <a:srgbClr val="07072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3A1C648-BE9E-4056-A46A-82E385420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99"/>
          <a:stretch/>
        </p:blipFill>
        <p:spPr>
          <a:xfrm>
            <a:off x="985020" y="285987"/>
            <a:ext cx="440937" cy="263488"/>
          </a:xfrm>
          <a:prstGeom prst="rect">
            <a:avLst/>
          </a:prstGeom>
        </p:spPr>
      </p:pic>
      <p:pic>
        <p:nvPicPr>
          <p:cNvPr id="6" name="Objet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B1BFD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/>
              <a:t>Lorem ipsum dolor sit </a:t>
            </a:r>
          </a:p>
          <a:p>
            <a:pPr lvl="0"/>
            <a:r>
              <a:rPr lang="da-DK"/>
              <a:t>lorem ipsum dolor sit amet.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626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des matiè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9E769B-3B04-4AA2-B186-6A7DB1B3D343}"/>
              </a:ext>
            </a:extLst>
          </p:cNvPr>
          <p:cNvSpPr/>
          <p:nvPr userDrawn="1"/>
        </p:nvSpPr>
        <p:spPr bwMode="auto">
          <a:xfrm>
            <a:off x="-1" y="0"/>
            <a:ext cx="3704735" cy="6858000"/>
          </a:xfrm>
          <a:prstGeom prst="rect">
            <a:avLst/>
          </a:prstGeom>
          <a:solidFill>
            <a:srgbClr val="07072B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l"/>
            <a:endParaRPr lang="fr-CA" dirty="0"/>
          </a:p>
        </p:txBody>
      </p:sp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90284A66-0A09-4796-B9ED-31B862D5E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3312368" cy="432047"/>
          </a:xfrm>
        </p:spPr>
        <p:txBody>
          <a:bodyPr anchor="b" anchorCtr="0"/>
          <a:lstStyle>
            <a:lvl1pPr>
              <a:defRPr sz="2400">
                <a:solidFill>
                  <a:srgbClr val="B3C3D8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1301210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t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bjet 5"/>
          <p:cNvSpPr>
            <a:spLocks noChangeAspect="1"/>
          </p:cNvSpPr>
          <p:nvPr/>
        </p:nvSpPr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fr-CA" alt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section B">
    <p:bg>
      <p:bgPr>
        <a:gradFill>
          <a:gsLst>
            <a:gs pos="0">
              <a:srgbClr val="E7D2CD"/>
            </a:gs>
            <a:gs pos="100000">
              <a:srgbClr val="D1A69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7" y="333451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de section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/>
              <a:t>Lorem ipsum dolor sit </a:t>
            </a:r>
          </a:p>
          <a:p>
            <a:pPr lvl="0"/>
            <a:r>
              <a:rPr lang="da-DK"/>
              <a:t>lorem ipsum dolor sit amet.</a:t>
            </a:r>
            <a:endParaRPr lang="fr-CA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/>
              <a:t>Section B</a:t>
            </a:r>
            <a:endParaRPr lang="fr-CA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8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 smtClean="0"/>
              <a:pPr>
                <a:defRPr/>
              </a:pPr>
              <a:t>‹#›</a:t>
            </a:fld>
            <a:endParaRPr lang="fr-CA" altLang="fr-FR"/>
          </a:p>
        </p:txBody>
      </p:sp>
    </p:spTree>
    <p:extLst>
      <p:ext uri="{BB962C8B-B14F-4D97-AF65-F5344CB8AC3E}">
        <p14:creationId xmlns:p14="http://schemas.microsoft.com/office/powerpoint/2010/main" val="2065903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age texte avec photo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F3424CD-D2E5-4B68-A580-74569ED887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7589" y="1"/>
            <a:ext cx="6089649" cy="6873875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CA"/>
          </a:p>
        </p:txBody>
      </p:sp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7" y="333451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texte avec photo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8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/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5220544" cy="2663725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texte avec </a:t>
            </a:r>
          </a:p>
          <a:p>
            <a:pPr lvl="0"/>
            <a:r>
              <a:rPr lang="fr-CA"/>
              <a:t>long titre et photo </a:t>
            </a:r>
          </a:p>
          <a:p>
            <a:pPr lvl="0"/>
            <a:r>
              <a:rPr lang="fr-CA" err="1"/>
              <a:t>lorem</a:t>
            </a:r>
            <a:r>
              <a:rPr lang="fr-CA"/>
              <a:t> ipsum </a:t>
            </a:r>
            <a:r>
              <a:rPr lang="fr-CA" err="1"/>
              <a:t>dolor</a:t>
            </a:r>
            <a:endParaRPr lang="fr-CA"/>
          </a:p>
          <a:p>
            <a:pPr lvl="0"/>
            <a:r>
              <a:rPr lang="fr-CA" err="1"/>
              <a:t>sit</a:t>
            </a:r>
            <a:r>
              <a:rPr lang="fr-CA"/>
              <a:t> </a:t>
            </a:r>
            <a:r>
              <a:rPr lang="fr-CA" err="1"/>
              <a:t>amet</a:t>
            </a:r>
            <a:r>
              <a:rPr lang="fr-CA"/>
              <a:t>.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CCF9C410-A114-49A4-86C9-FB034EA7D3A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3013" y="3789833"/>
            <a:ext cx="5184575" cy="2592288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4536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exte avec photo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5220544" cy="2663725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texte avec </a:t>
            </a:r>
          </a:p>
          <a:p>
            <a:pPr lvl="0"/>
            <a:r>
              <a:rPr lang="fr-CA"/>
              <a:t>long titre et photo </a:t>
            </a:r>
          </a:p>
          <a:p>
            <a:pPr lvl="0"/>
            <a:r>
              <a:rPr lang="fr-CA" err="1"/>
              <a:t>lorem</a:t>
            </a:r>
            <a:r>
              <a:rPr lang="fr-CA"/>
              <a:t> ipsum </a:t>
            </a:r>
            <a:r>
              <a:rPr lang="fr-CA" err="1"/>
              <a:t>dolor</a:t>
            </a:r>
            <a:endParaRPr lang="fr-CA"/>
          </a:p>
          <a:p>
            <a:pPr lvl="0"/>
            <a:r>
              <a:rPr lang="fr-CA" err="1"/>
              <a:t>sit</a:t>
            </a:r>
            <a:r>
              <a:rPr lang="fr-CA"/>
              <a:t> </a:t>
            </a:r>
            <a:r>
              <a:rPr lang="fr-CA" err="1"/>
              <a:t>amet</a:t>
            </a:r>
            <a:r>
              <a:rPr lang="fr-CA"/>
              <a:t>.</a:t>
            </a:r>
          </a:p>
        </p:txBody>
      </p:sp>
      <p:sp>
        <p:nvSpPr>
          <p:cNvPr id="18" name="Espace réservé du contenu 14">
            <a:extLst>
              <a:ext uri="{FF2B5EF4-FFF2-40B4-BE49-F238E27FC236}">
                <a16:creationId xmlns:a16="http://schemas.microsoft.com/office/drawing/2014/main" id="{CCF9C410-A114-49A4-86C9-FB034EA7D3A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3611" y="1054101"/>
            <a:ext cx="5184575" cy="2592288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557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aphique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" y="1589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0" tIns="51177" rIns="102360" bIns="51177"/>
          <a:lstStyle/>
          <a:p>
            <a:endParaRPr lang="en-GB" sz="2399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0" tIns="51177" rIns="102360" bIns="51177"/>
          <a:lstStyle/>
          <a:p>
            <a:endParaRPr lang="en-GB" sz="2399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8" y="333452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Graphique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9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/>
          </a:p>
        </p:txBody>
      </p:sp>
      <p:sp>
        <p:nvSpPr>
          <p:cNvPr id="12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5" y="1054102"/>
            <a:ext cx="9469016" cy="1367581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texte avec long titre et photo </a:t>
            </a:r>
            <a:r>
              <a:rPr lang="fr-CA" err="1"/>
              <a:t>lorem</a:t>
            </a:r>
            <a:r>
              <a:rPr lang="fr-CA"/>
              <a:t> </a:t>
            </a:r>
            <a:r>
              <a:rPr lang="fr-CA" err="1"/>
              <a:t>ipsum</a:t>
            </a:r>
            <a:r>
              <a:rPr lang="fr-CA"/>
              <a:t> </a:t>
            </a:r>
            <a:r>
              <a:rPr lang="fr-CA" err="1"/>
              <a:t>dolor</a:t>
            </a:r>
            <a:r>
              <a:rPr lang="fr-CA"/>
              <a:t> </a:t>
            </a:r>
            <a:r>
              <a:rPr lang="fr-CA" err="1"/>
              <a:t>sit</a:t>
            </a:r>
            <a:r>
              <a:rPr lang="fr-CA"/>
              <a:t> </a:t>
            </a:r>
            <a:r>
              <a:rPr lang="fr-CA" err="1"/>
              <a:t>amet</a:t>
            </a:r>
            <a:r>
              <a:rPr lang="fr-CA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499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section A">
    <p:bg>
      <p:bgPr>
        <a:gradFill>
          <a:gsLst>
            <a:gs pos="0">
              <a:srgbClr val="F6F7FB"/>
            </a:gs>
            <a:gs pos="100000">
              <a:srgbClr val="B1BFD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7A96BA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/>
              <a:t>Lorem ipsum dolor sit </a:t>
            </a:r>
          </a:p>
          <a:p>
            <a:pPr lvl="0"/>
            <a:r>
              <a:rPr lang="da-DK"/>
              <a:t>lorem ipsum dolor sit amet.</a:t>
            </a:r>
            <a:endParaRPr lang="fr-CA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7A96BA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/>
              <a:t>Section A</a:t>
            </a:r>
            <a:endParaRPr lang="fr-CA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4FE5A5D-E8E1-4A2B-9DA5-F0BF2EF21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231"/>
          <a:stretch/>
        </p:blipFill>
        <p:spPr>
          <a:xfrm>
            <a:off x="985019" y="284895"/>
            <a:ext cx="432048" cy="264579"/>
          </a:xfrm>
          <a:prstGeom prst="rect">
            <a:avLst/>
          </a:prstGeom>
        </p:spPr>
      </p:pic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>
                <a:solidFill>
                  <a:srgbClr val="FFFFFF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fr-CA" altLang="fr-FR">
              <a:solidFill>
                <a:srgbClr val="FFFFF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48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section A">
    <p:bg>
      <p:bgPr>
        <a:gradFill>
          <a:gsLst>
            <a:gs pos="0">
              <a:srgbClr val="F6F7FB"/>
            </a:gs>
            <a:gs pos="100000">
              <a:srgbClr val="B1BFD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7" y="333451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de section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7A96BA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 dirty="0"/>
              <a:t>Lorem ipsum dolor sit </a:t>
            </a:r>
          </a:p>
          <a:p>
            <a:pPr lvl="0"/>
            <a:r>
              <a:rPr lang="da-DK" dirty="0"/>
              <a:t>lorem ipsum dolor sit amet.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7A96BA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Section A</a:t>
            </a:r>
            <a:endParaRPr lang="fr-CA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4FE5A5D-E8E1-4A2B-9DA5-F0BF2EF21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231"/>
          <a:stretch/>
        </p:blipFill>
        <p:spPr>
          <a:xfrm>
            <a:off x="985019" y="284895"/>
            <a:ext cx="432048" cy="264579"/>
          </a:xfrm>
          <a:prstGeom prst="rect">
            <a:avLst/>
          </a:prstGeom>
        </p:spPr>
      </p:pic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8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 smtClean="0"/>
              <a:pPr>
                <a:defRPr/>
              </a:pPr>
              <a:t>‹#›</a:t>
            </a:fld>
            <a:endParaRPr lang="fr-CA" altLang="fr-F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aphique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7" y="333451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Graphique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8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31C58B-8D94-4E6B-88CE-5D81F7F27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231"/>
          <a:stretch/>
        </p:blipFill>
        <p:spPr>
          <a:xfrm>
            <a:off x="985019" y="284895"/>
            <a:ext cx="432048" cy="264579"/>
          </a:xfrm>
          <a:prstGeom prst="rect">
            <a:avLst/>
          </a:prstGeom>
        </p:spPr>
      </p:pic>
      <p:sp>
        <p:nvSpPr>
          <p:cNvPr id="12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9469016" cy="1367581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texte avec long titre et photo </a:t>
            </a:r>
            <a:r>
              <a:rPr lang="fr-CA" dirty="0" err="1"/>
              <a:t>lorem</a:t>
            </a:r>
            <a:r>
              <a:rPr lang="fr-CA" dirty="0"/>
              <a:t> </a:t>
            </a:r>
            <a:r>
              <a:rPr lang="fr-CA" dirty="0" err="1"/>
              <a:t>ipsum</a:t>
            </a:r>
            <a:r>
              <a:rPr lang="fr-CA" dirty="0"/>
              <a:t> </a:t>
            </a:r>
            <a:r>
              <a:rPr lang="fr-CA" dirty="0" err="1"/>
              <a:t>dolor</a:t>
            </a:r>
            <a:r>
              <a:rPr lang="fr-CA" dirty="0"/>
              <a:t> </a:t>
            </a:r>
            <a:r>
              <a:rPr lang="fr-CA" dirty="0" err="1"/>
              <a:t>sit</a:t>
            </a:r>
            <a:r>
              <a:rPr lang="fr-CA" dirty="0"/>
              <a:t> </a:t>
            </a:r>
            <a:r>
              <a:rPr lang="fr-CA" dirty="0" err="1"/>
              <a:t>amet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499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aphique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7" y="333451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Graphique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8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31C58B-8D94-4E6B-88CE-5D81F7F27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231"/>
          <a:stretch/>
        </p:blipFill>
        <p:spPr>
          <a:xfrm>
            <a:off x="985019" y="284895"/>
            <a:ext cx="432048" cy="264579"/>
          </a:xfrm>
          <a:prstGeom prst="rect">
            <a:avLst/>
          </a:prstGeom>
        </p:spPr>
      </p:pic>
      <p:sp>
        <p:nvSpPr>
          <p:cNvPr id="12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4" y="1054101"/>
            <a:ext cx="9469016" cy="1367581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texte avec long titre et photo </a:t>
            </a:r>
            <a:r>
              <a:rPr lang="fr-CA" err="1"/>
              <a:t>lorem</a:t>
            </a:r>
            <a:r>
              <a:rPr lang="fr-CA"/>
              <a:t> </a:t>
            </a:r>
            <a:r>
              <a:rPr lang="fr-CA" err="1"/>
              <a:t>ipsum</a:t>
            </a:r>
            <a:r>
              <a:rPr lang="fr-CA"/>
              <a:t> </a:t>
            </a:r>
            <a:r>
              <a:rPr lang="fr-CA" err="1"/>
              <a:t>dolor</a:t>
            </a:r>
            <a:r>
              <a:rPr lang="fr-CA"/>
              <a:t> </a:t>
            </a:r>
            <a:r>
              <a:rPr lang="fr-CA" err="1"/>
              <a:t>sit</a:t>
            </a:r>
            <a:r>
              <a:rPr lang="fr-CA"/>
              <a:t> </a:t>
            </a:r>
            <a:r>
              <a:rPr lang="fr-CA" err="1"/>
              <a:t>amet</a:t>
            </a:r>
            <a:r>
              <a:rPr lang="fr-CA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499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graphique - fond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" y="1589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0" tIns="51177" rIns="102360" bIns="51177"/>
          <a:lstStyle/>
          <a:p>
            <a:endParaRPr lang="en-GB" sz="2399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0" tIns="51177" rIns="102360" bIns="51177"/>
          <a:lstStyle/>
          <a:p>
            <a:endParaRPr lang="en-GB" sz="2399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DE428-05D4-42FE-B9C2-02D4220CDC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7108" y="333452"/>
            <a:ext cx="1872207" cy="287337"/>
          </a:xfrm>
        </p:spPr>
        <p:txBody>
          <a:bodyPr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Graphique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752229" y="333451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F31C58B-8D94-4E6B-88CE-5D81F7F27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231"/>
          <a:stretch/>
        </p:blipFill>
        <p:spPr>
          <a:xfrm>
            <a:off x="985019" y="284895"/>
            <a:ext cx="432048" cy="264579"/>
          </a:xfrm>
          <a:prstGeom prst="rect">
            <a:avLst/>
          </a:prstGeom>
        </p:spPr>
      </p:pic>
      <p:sp>
        <p:nvSpPr>
          <p:cNvPr id="12" name="Espace réservé du contenu 16">
            <a:extLst>
              <a:ext uri="{FF2B5EF4-FFF2-40B4-BE49-F238E27FC236}">
                <a16:creationId xmlns:a16="http://schemas.microsoft.com/office/drawing/2014/main" id="{F9E433C0-A231-4AC8-B431-1E603782C9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77045" y="1054102"/>
            <a:ext cx="9469016" cy="1367581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/>
              <a:t>Page texte avec long titre et photo </a:t>
            </a:r>
            <a:r>
              <a:rPr lang="fr-CA" err="1"/>
              <a:t>lorem</a:t>
            </a:r>
            <a:r>
              <a:rPr lang="fr-CA"/>
              <a:t> </a:t>
            </a:r>
            <a:r>
              <a:rPr lang="fr-CA" err="1"/>
              <a:t>ipsum</a:t>
            </a:r>
            <a:r>
              <a:rPr lang="fr-CA"/>
              <a:t> </a:t>
            </a:r>
            <a:r>
              <a:rPr lang="fr-CA" err="1"/>
              <a:t>dolor</a:t>
            </a:r>
            <a:r>
              <a:rPr lang="fr-CA"/>
              <a:t> </a:t>
            </a:r>
            <a:r>
              <a:rPr lang="fr-CA" err="1"/>
              <a:t>sit</a:t>
            </a:r>
            <a:r>
              <a:rPr lang="fr-CA"/>
              <a:t> </a:t>
            </a:r>
            <a:r>
              <a:rPr lang="fr-CA" err="1"/>
              <a:t>amet</a:t>
            </a:r>
            <a:r>
              <a:rPr lang="fr-CA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49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section A">
    <p:bg>
      <p:bgPr>
        <a:gradFill>
          <a:gsLst>
            <a:gs pos="0">
              <a:srgbClr val="F6F7FB"/>
            </a:gs>
            <a:gs pos="100000">
              <a:srgbClr val="B1BFD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7A96BA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 dirty="0"/>
              <a:t>Lorem ipsum dolor sit </a:t>
            </a:r>
          </a:p>
          <a:p>
            <a:pPr lvl="0"/>
            <a:r>
              <a:rPr lang="da-DK" dirty="0"/>
              <a:t>lorem ipsum dolor sit amet.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7A96BA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Section A</a:t>
            </a:r>
            <a:endParaRPr lang="fr-CA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8778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 smtClean="0"/>
              <a:pPr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5E1C2E23-A3BC-4E3D-8A35-F851AD8E6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section B">
    <p:bg>
      <p:bgPr>
        <a:gradFill>
          <a:gsLst>
            <a:gs pos="0">
              <a:srgbClr val="E7D2CD"/>
            </a:gs>
            <a:gs pos="100000">
              <a:srgbClr val="D1A69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 dirty="0"/>
              <a:t>Lorem ipsum dolor sit </a:t>
            </a:r>
          </a:p>
          <a:p>
            <a:pPr lvl="0"/>
            <a:r>
              <a:rPr lang="da-DK" dirty="0"/>
              <a:t>lorem ipsum dolor sit amet.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Section B</a:t>
            </a:r>
            <a:endParaRPr lang="fr-CA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222644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28" name="Espace réservé du numéro de diapositive 2">
            <a:extLst>
              <a:ext uri="{FF2B5EF4-FFF2-40B4-BE49-F238E27FC236}">
                <a16:creationId xmlns:a16="http://schemas.microsoft.com/office/drawing/2014/main" id="{E2BDDB7F-3333-473B-98EA-3CB197EAF1F5}"/>
              </a:ext>
            </a:extLst>
          </p:cNvPr>
          <p:cNvSpPr txBox="1">
            <a:spLocks/>
          </p:cNvSpPr>
          <p:nvPr userDrawn="1"/>
        </p:nvSpPr>
        <p:spPr>
          <a:xfrm>
            <a:off x="616397" y="6510338"/>
            <a:ext cx="539750" cy="363537"/>
          </a:xfrm>
          <a:prstGeom prst="rect">
            <a:avLst/>
          </a:prstGeom>
        </p:spPr>
        <p:txBody>
          <a:bodyPr vert="horz" wrap="square" lIns="120902" tIns="60451" rIns="120902" bIns="60451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1217613" rtl="0" eaLnBrk="1" fontAlgn="base" hangingPunct="1">
              <a:spcBef>
                <a:spcPct val="0"/>
              </a:spcBef>
              <a:spcAft>
                <a:spcPct val="0"/>
              </a:spcAft>
              <a:defRPr sz="900" kern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C78C233-16E4-40EE-8E77-456E7AF3EE9A}" type="slidenum">
              <a:rPr lang="fr-CA" altLang="fr-FR" smtClean="0"/>
              <a:pPr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B04FAD41-B16C-49BC-826A-19256D5AA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206590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section C">
    <p:bg>
      <p:bgPr>
        <a:gradFill>
          <a:gsLst>
            <a:gs pos="0">
              <a:srgbClr val="076CA3"/>
            </a:gs>
            <a:gs pos="100000">
              <a:srgbClr val="07072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B1BFD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 dirty="0"/>
              <a:t>Lorem ipsum dolor sit </a:t>
            </a:r>
          </a:p>
          <a:p>
            <a:pPr lvl="0"/>
            <a:r>
              <a:rPr lang="da-DK" dirty="0"/>
              <a:t>lorem ipsum dolor sit amet.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B1BFD3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Section C</a:t>
            </a:r>
            <a:endParaRPr lang="fr-CA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B1BFD3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C9DFA443-1C4C-414A-AC7F-5279E30665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B3C3D8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4276265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section D">
    <p:bg>
      <p:bgPr>
        <a:gradFill>
          <a:gsLst>
            <a:gs pos="0">
              <a:srgbClr val="B1BFD3"/>
            </a:gs>
            <a:gs pos="100000">
              <a:srgbClr val="F6F7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12926" y="2854325"/>
            <a:ext cx="8569324" cy="2951163"/>
          </a:xfrm>
        </p:spPr>
        <p:txBody>
          <a:bodyPr/>
          <a:lstStyle>
            <a:lvl1pPr algn="ctr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da-DK" dirty="0"/>
              <a:t>Lorem ipsum dolor sit </a:t>
            </a:r>
          </a:p>
          <a:p>
            <a:pPr lvl="0"/>
            <a:r>
              <a:rPr lang="da-DK" dirty="0"/>
              <a:t>lorem ipsum dolor sit amet.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0964" y="2133601"/>
            <a:ext cx="1800225" cy="720726"/>
          </a:xfrm>
        </p:spPr>
        <p:txBody>
          <a:bodyPr anchor="b" anchorCtr="0"/>
          <a:lstStyle>
            <a:lvl1pPr algn="ctr">
              <a:defRPr sz="17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 dirty="0"/>
              <a:t>Section D</a:t>
            </a:r>
            <a:endParaRPr lang="fr-CA" dirty="0"/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A2E1DE36-075C-4567-A045-CD79886546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411502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 long titre 2 coll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3013" y="3141762"/>
            <a:ext cx="5184575" cy="3168352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7043" y="1054100"/>
            <a:ext cx="7740825" cy="1800225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de texte avec long titre </a:t>
            </a:r>
            <a:r>
              <a:rPr lang="fr-CA" dirty="0" err="1"/>
              <a:t>lorem</a:t>
            </a:r>
            <a:r>
              <a:rPr lang="fr-CA" dirty="0"/>
              <a:t> </a:t>
            </a:r>
            <a:r>
              <a:rPr lang="fr-CA" dirty="0" err="1"/>
              <a:t>ipsumtua</a:t>
            </a:r>
            <a:r>
              <a:rPr lang="fr-CA" dirty="0"/>
              <a:t> </a:t>
            </a:r>
            <a:r>
              <a:rPr lang="fr-CA" dirty="0" err="1"/>
              <a:t>dolor</a:t>
            </a:r>
            <a:r>
              <a:rPr lang="fr-CA" dirty="0"/>
              <a:t> </a:t>
            </a:r>
            <a:r>
              <a:rPr lang="fr-CA" dirty="0" err="1"/>
              <a:t>sit</a:t>
            </a:r>
            <a:r>
              <a:rPr lang="fr-CA" dirty="0"/>
              <a:t> </a:t>
            </a:r>
          </a:p>
          <a:p>
            <a:pPr lvl="0"/>
            <a:r>
              <a:rPr lang="fr-CA" dirty="0" err="1"/>
              <a:t>consectetur</a:t>
            </a:r>
            <a:r>
              <a:rPr lang="fr-CA" dirty="0"/>
              <a:t> </a:t>
            </a:r>
            <a:r>
              <a:rPr lang="fr-CA" dirty="0" err="1"/>
              <a:t>adipiscing</a:t>
            </a:r>
            <a:r>
              <a:rPr lang="fr-CA" dirty="0"/>
              <a:t> </a:t>
            </a:r>
            <a:r>
              <a:rPr lang="fr-CA" dirty="0" err="1"/>
              <a:t>elit</a:t>
            </a:r>
            <a:r>
              <a:rPr lang="fr-CA" dirty="0"/>
              <a:t>.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8106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2" name="Espace réservé du contenu 14">
            <a:extLst>
              <a:ext uri="{FF2B5EF4-FFF2-40B4-BE49-F238E27FC236}">
                <a16:creationId xmlns:a16="http://schemas.microsoft.com/office/drawing/2014/main" id="{C0979371-1083-4EA4-9A7D-1EC0A5E55E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4728" y="3141762"/>
            <a:ext cx="5184575" cy="3168352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C5A22A80-1FB0-4DE9-A5FA-C9389FB2D3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32214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 long titre 1 col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t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4067175" y="2243138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4032250" y="1962150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02363" tIns="51178" rIns="102363" bIns="51178"/>
          <a:lstStyle/>
          <a:p>
            <a:endParaRPr lang="en-GB" dirty="0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E6D8F5F-AE41-47A6-B8D2-85F5131EBC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37529" y="1197546"/>
            <a:ext cx="5184575" cy="5112568"/>
          </a:xfrm>
        </p:spPr>
        <p:txBody>
          <a:bodyPr numCol="1"/>
          <a:lstStyle>
            <a:lvl1pPr algn="l" rtl="0">
              <a:defRPr lang="en-GB" sz="1200" b="0" i="0" u="none" strike="noStrike" baseline="30000" smtClean="0"/>
            </a:lvl1pPr>
          </a:lstStyle>
          <a:p>
            <a:pPr rtl="0"/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Equam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re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laboriatiis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moluptat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restiam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.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Enimus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estio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ilic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tectatecab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in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experi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con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nulum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nos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rerit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quid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laborer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oressec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tatur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sim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que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soluptatet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audantia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ventur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?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Temporentis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sim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cus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,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volesti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comni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test ped et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officature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ne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quis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am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b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</a:b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et es de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providi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aut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fugia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dolo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excersp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eritia</a:t>
            </a:r>
            <a:r>
              <a:rPr lang="en-GB" sz="2300" b="0" i="0" u="none" strike="noStrike" baseline="30000" dirty="0">
                <a:solidFill>
                  <a:srgbClr val="08082B"/>
                </a:solidFill>
                <a:latin typeface="Century Gothic" panose="020B0502020202020204" pitchFamily="34" charset="0"/>
              </a:rPr>
              <a:t> </a:t>
            </a:r>
            <a:r>
              <a:rPr lang="en-GB" sz="2300" b="0" i="0" u="none" strike="noStrike" baseline="30000" dirty="0" err="1">
                <a:solidFill>
                  <a:srgbClr val="08082B"/>
                </a:solidFill>
                <a:latin typeface="Century Gothic" panose="020B0502020202020204" pitchFamily="34" charset="0"/>
              </a:rPr>
              <a:t>voluptaerum</a:t>
            </a:r>
            <a:endParaRPr lang="fr-CA" dirty="0"/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06E14FE5-B3E7-415C-ABAD-0A0FB49839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7044" y="1054100"/>
            <a:ext cx="4716488" cy="5112568"/>
          </a:xfrm>
        </p:spPr>
        <p:txBody>
          <a:bodyPr anchor="t" anchorCtr="0"/>
          <a:lstStyle>
            <a:lvl1pPr algn="l">
              <a:defRPr sz="40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de texte avec long titre </a:t>
            </a:r>
            <a:r>
              <a:rPr lang="fr-CA" dirty="0" err="1"/>
              <a:t>lorem</a:t>
            </a:r>
            <a:r>
              <a:rPr lang="fr-CA" dirty="0"/>
              <a:t> </a:t>
            </a:r>
            <a:r>
              <a:rPr lang="fr-CA" dirty="0" err="1"/>
              <a:t>ipsumtua</a:t>
            </a:r>
            <a:r>
              <a:rPr lang="fr-CA" dirty="0"/>
              <a:t> </a:t>
            </a:r>
            <a:r>
              <a:rPr lang="fr-CA" dirty="0" err="1"/>
              <a:t>dolor</a:t>
            </a:r>
            <a:r>
              <a:rPr lang="fr-CA" dirty="0"/>
              <a:t> </a:t>
            </a:r>
            <a:r>
              <a:rPr lang="fr-CA" dirty="0" err="1"/>
              <a:t>sit</a:t>
            </a:r>
            <a:r>
              <a:rPr lang="fr-CA" dirty="0"/>
              <a:t> </a:t>
            </a:r>
          </a:p>
          <a:p>
            <a:pPr lvl="0"/>
            <a:r>
              <a:rPr lang="fr-CA" dirty="0" err="1"/>
              <a:t>consectetur</a:t>
            </a:r>
            <a:r>
              <a:rPr lang="fr-CA" dirty="0"/>
              <a:t> </a:t>
            </a:r>
            <a:r>
              <a:rPr lang="fr-CA" dirty="0" err="1"/>
              <a:t>adipiscing</a:t>
            </a:r>
            <a:r>
              <a:rPr lang="fr-CA" dirty="0"/>
              <a:t> </a:t>
            </a:r>
            <a:r>
              <a:rPr lang="fr-CA" dirty="0" err="1"/>
              <a:t>elit</a:t>
            </a:r>
            <a:r>
              <a:rPr lang="fr-CA" dirty="0"/>
              <a:t>.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DEBE434-B189-41F7-9989-933C960124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lIns="91434" tIns="45717" rIns="91434" bIns="45717" anchor="b" anchorCtr="0"/>
          <a:lstStyle>
            <a:lvl1pPr>
              <a:defRPr sz="8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‹#›</a:t>
            </a:fld>
            <a:endParaRPr lang="fr-CA" altLang="fr-FR" dirty="0"/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189C0C48-B8C4-4624-9783-FF3D0CE01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07072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  <p:extLst>
      <p:ext uri="{BB962C8B-B14F-4D97-AF65-F5344CB8AC3E}">
        <p14:creationId xmlns:p14="http://schemas.microsoft.com/office/powerpoint/2010/main" val="269568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 avec puces"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t 8" hidden="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88" y="1588"/>
            <a:ext cx="1587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 hidden="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endParaRPr lang="fr-FR" altLang="fr-FR" sz="3600" dirty="0">
              <a:sym typeface="Calibri" pitchFamily="34" charset="0"/>
            </a:endParaRPr>
          </a:p>
        </p:txBody>
      </p:sp>
      <p:pic>
        <p:nvPicPr>
          <p:cNvPr id="7" name="Objet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bjet 4"/>
          <p:cNvSpPr>
            <a:spLocks noChangeAspect="1"/>
          </p:cNvSpPr>
          <p:nvPr/>
        </p:nvSpPr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endParaRPr lang="fr-CA" altLang="fr-FR" dirty="0"/>
          </a:p>
        </p:txBody>
      </p:sp>
      <p:sp>
        <p:nvSpPr>
          <p:cNvPr id="16" name="Espace réservé du contenu 16">
            <a:extLst>
              <a:ext uri="{FF2B5EF4-FFF2-40B4-BE49-F238E27FC236}">
                <a16:creationId xmlns:a16="http://schemas.microsoft.com/office/drawing/2014/main" id="{ADB75988-1980-472F-B459-07D4CC718F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7043" y="1054101"/>
            <a:ext cx="7740825" cy="935534"/>
          </a:xfrm>
        </p:spPr>
        <p:txBody>
          <a:bodyPr anchor="t" anchorCtr="0"/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Page de texte avec puces.</a:t>
            </a:r>
          </a:p>
        </p:txBody>
      </p:sp>
      <p:sp>
        <p:nvSpPr>
          <p:cNvPr id="17" name="Espace réservé du numéro de diapositive 26">
            <a:extLst>
              <a:ext uri="{FF2B5EF4-FFF2-40B4-BE49-F238E27FC236}">
                <a16:creationId xmlns:a16="http://schemas.microsoft.com/office/drawing/2014/main" id="{23BC13EC-0FA4-4E05-B653-5BA418936C8D}"/>
              </a:ext>
            </a:extLst>
          </p:cNvPr>
          <p:cNvSpPr txBox="1">
            <a:spLocks/>
          </p:cNvSpPr>
          <p:nvPr userDrawn="1"/>
        </p:nvSpPr>
        <p:spPr>
          <a:xfrm>
            <a:off x="11570195" y="6454130"/>
            <a:ext cx="539750" cy="335892"/>
          </a:xfrm>
          <a:prstGeom prst="rect">
            <a:avLst/>
          </a:prstGeom>
        </p:spPr>
        <p:txBody>
          <a:bodyPr vert="horz" wrap="square" lIns="120902" tIns="60451" rIns="120902" bIns="60451" numCol="1" anchor="b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l" defTabSz="681038" rtl="0" eaLnBrk="1" fontAlgn="base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rgbClr val="07072B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608013" indent="-1508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217613" indent="-3032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827213" indent="-4556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436813" indent="-608013" algn="l" defTabSz="1217613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9AA4CF2-98ED-4480-867D-4533B78D23B5}" type="slidenum">
              <a:rPr lang="fr-CA" altLang="fr-FR" smtClean="0">
                <a:solidFill>
                  <a:srgbClr val="B1BFD3"/>
                </a:solidFill>
              </a:rPr>
              <a:pPr algn="r">
                <a:defRPr/>
              </a:pPr>
              <a:t>‹#›</a:t>
            </a:fld>
            <a:endParaRPr lang="fr-CA" altLang="fr-FR" dirty="0">
              <a:solidFill>
                <a:srgbClr val="B1BFD3"/>
              </a:solidFill>
            </a:endParaRP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0E2B392-4C65-4DA9-B5A6-3A26FE6485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8464" y="2997748"/>
            <a:ext cx="4537075" cy="503585"/>
          </a:xfrm>
        </p:spPr>
        <p:txBody>
          <a:bodyPr/>
          <a:lstStyle>
            <a:lvl1pPr marL="0" indent="0">
              <a:buClr>
                <a:srgbClr val="FF9A00"/>
              </a:buClr>
              <a:buSzPct val="350000"/>
              <a:buFontTx/>
              <a:buNone/>
              <a:defRPr sz="9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00017" indent="-273032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111176" indent="-300017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498500" indent="-300017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001704" indent="-296843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87E7B1C2-003E-4C0D-AD09-190D48826D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10064" y="2997748"/>
            <a:ext cx="4537075" cy="503585"/>
          </a:xfrm>
        </p:spPr>
        <p:txBody>
          <a:bodyPr/>
          <a:lstStyle>
            <a:lvl1pPr marL="0" indent="0">
              <a:buClr>
                <a:srgbClr val="FF9A00"/>
              </a:buClr>
              <a:buSzPct val="350000"/>
              <a:buFontTx/>
              <a:buNone/>
              <a:defRPr sz="9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300017" indent="-273032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1111176" indent="-300017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1498500" indent="-300017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2001704" indent="-296843">
              <a:buClr>
                <a:srgbClr val="FFC000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BBEBDBF-BDE4-4F1A-A664-545667965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931" y="237296"/>
            <a:ext cx="7488832" cy="432047"/>
          </a:xfrm>
        </p:spPr>
        <p:txBody>
          <a:bodyPr anchor="b" anchorCtr="0"/>
          <a:lstStyle>
            <a:lvl1pPr>
              <a:defRPr sz="2400">
                <a:solidFill>
                  <a:srgbClr val="B3C3D8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CA" dirty="0"/>
              <a:t>Titre de slide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22.xml"/><Relationship Id="rId9" Type="http://schemas.openxmlformats.org/officeDocument/2006/relationships/tags" Target="../tags/tag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tags" Target="../tags/tag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oleObject" Target="../embeddings/oleObject4.bin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.xml"/><Relationship Id="rId7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tags" Target="../tags/tag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9818960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22" imgW="216" imgH="216" progId="TCLayout.ActiveDocument.1">
                  <p:embed/>
                </p:oleObj>
              </mc:Choice>
              <mc:Fallback>
                <p:oleObj name="Diapositive think-cell" r:id="rId22" imgW="216" imgH="216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21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/>
          <a:lstStyle/>
          <a:p>
            <a:pPr marL="0" lvl="0" indent="0" algn="ctr" eaLnBrk="0"/>
            <a:endParaRPr lang="fr-FR" sz="3200" b="0" i="0" baseline="0" dirty="0"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1026" name="Objet 4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Objet 3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8013" y="1413570"/>
            <a:ext cx="10975975" cy="4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363" tIns="51178" rIns="102363" bIns="51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</a:t>
            </a:r>
            <a:r>
              <a:rPr lang="fr-FR" altLang="fr-FR"/>
              <a:t>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  <a:endParaRPr lang="fr-CA" altLang="fr-FR" dirty="0"/>
          </a:p>
        </p:txBody>
      </p:sp>
      <p:sp>
        <p:nvSpPr>
          <p:cNvPr id="1030" name="Espace réservé du titre 10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75975" cy="99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902" tIns="60451" rIns="120902" bIns="60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 style du titre</a:t>
            </a:r>
            <a:endParaRPr lang="fr-CA" alt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25" r:id="rId2"/>
    <p:sldLayoutId id="2147483940" r:id="rId3"/>
    <p:sldLayoutId id="2147484011" r:id="rId4"/>
    <p:sldLayoutId id="2147484024" r:id="rId5"/>
    <p:sldLayoutId id="2147484013" r:id="rId6"/>
    <p:sldLayoutId id="2147484014" r:id="rId7"/>
    <p:sldLayoutId id="2147484015" r:id="rId8"/>
    <p:sldLayoutId id="2147483942" r:id="rId9"/>
    <p:sldLayoutId id="2147484020" r:id="rId10"/>
    <p:sldLayoutId id="2147484017" r:id="rId11"/>
    <p:sldLayoutId id="2147484018" r:id="rId12"/>
    <p:sldLayoutId id="2147484019" r:id="rId13"/>
    <p:sldLayoutId id="2147484016" r:id="rId14"/>
    <p:sldLayoutId id="2147484022" r:id="rId15"/>
    <p:sldLayoutId id="2147484021" r:id="rId16"/>
    <p:sldLayoutId id="2147483944" r:id="rId17"/>
    <p:sldLayoutId id="2147483946" r:id="rId18"/>
  </p:sldLayoutIdLst>
  <p:hf hdr="0" ftr="0" dt="0"/>
  <p:txStyles>
    <p:titleStyle>
      <a:lvl1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  <a:lvl2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2pPr>
      <a:lvl3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3pPr>
      <a:lvl4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4pPr>
      <a:lvl5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5pPr>
      <a:lvl6pPr marL="457170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6pPr>
      <a:lvl7pPr marL="91433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7pPr>
      <a:lvl8pPr marL="137150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8pPr>
      <a:lvl9pPr marL="1828678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9pPr>
    </p:titleStyle>
    <p:bodyStyle>
      <a:lvl1pPr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00017" indent="-273032" algn="l" defTabSz="680992" rtl="0" eaLnBrk="1" fontAlgn="base" hangingPunct="1">
        <a:spcBef>
          <a:spcPct val="0"/>
        </a:spcBef>
        <a:spcAft>
          <a:spcPct val="0"/>
        </a:spcAft>
        <a:buFont typeface="Calibri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176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500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704" indent="-296843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754044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6596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9152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703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55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5102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663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0215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276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532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787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6042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10" imgW="216" imgH="216" progId="TCLayout.ActiveDocument.1">
                  <p:embed/>
                </p:oleObj>
              </mc:Choice>
              <mc:Fallback>
                <p:oleObj name="Diapositive think-cell" r:id="rId10" imgW="216" imgH="216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9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/>
          <a:lstStyle/>
          <a:p>
            <a:pPr marL="0" lvl="0" indent="0" algn="ctr" eaLnBrk="0"/>
            <a:endParaRPr lang="fr-FR" sz="3200" b="0" i="0" baseline="0"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1026" name="Objet 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589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Objet 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89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8014" y="1413570"/>
            <a:ext cx="10975975" cy="4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363" tIns="51178" rIns="102363" bIns="51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fr-CA" altLang="fr-FR"/>
          </a:p>
        </p:txBody>
      </p:sp>
      <p:sp>
        <p:nvSpPr>
          <p:cNvPr id="1030" name="Espace réservé du titre 10"/>
          <p:cNvSpPr>
            <a:spLocks noGrp="1"/>
          </p:cNvSpPr>
          <p:nvPr>
            <p:ph type="title"/>
          </p:nvPr>
        </p:nvSpPr>
        <p:spPr bwMode="auto">
          <a:xfrm>
            <a:off x="608014" y="274638"/>
            <a:ext cx="10975975" cy="99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902" tIns="60451" rIns="120902" bIns="60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fr-CA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6" r:id="rId2"/>
    <p:sldLayoutId id="2147484365" r:id="rId3"/>
    <p:sldLayoutId id="2147484359" r:id="rId4"/>
    <p:sldLayoutId id="2147484302" r:id="rId5"/>
    <p:sldLayoutId id="2147484121" r:id="rId6"/>
  </p:sldLayoutIdLst>
  <p:hf sldNum="0" hdr="0" ftr="0" dt="0"/>
  <p:txStyles>
    <p:titleStyle>
      <a:lvl1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  <a:lvl2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2pPr>
      <a:lvl3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3pPr>
      <a:lvl4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4pPr>
      <a:lvl5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5pPr>
      <a:lvl6pPr marL="457170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6pPr>
      <a:lvl7pPr marL="91433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7pPr>
      <a:lvl8pPr marL="137150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8pPr>
      <a:lvl9pPr marL="1828678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9pPr>
    </p:titleStyle>
    <p:bodyStyle>
      <a:lvl1pPr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00017" indent="-273032" algn="l" defTabSz="680992" rtl="0" eaLnBrk="1" fontAlgn="base" hangingPunct="1">
        <a:spcBef>
          <a:spcPct val="0"/>
        </a:spcBef>
        <a:spcAft>
          <a:spcPct val="0"/>
        </a:spcAft>
        <a:buFont typeface="Calibri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176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500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704" indent="-296843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754044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6596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9152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703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55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5102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663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0215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276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532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787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6042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5" imgW="216" imgH="216" progId="TCLayout.ActiveDocument.1">
                  <p:embed/>
                </p:oleObj>
              </mc:Choice>
              <mc:Fallback>
                <p:oleObj name="Diapositive think-cell" r:id="rId5" imgW="216" imgH="216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4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/>
          <a:lstStyle/>
          <a:p>
            <a:pPr algn="ctr"/>
            <a:endParaRPr lang="fr-FR" sz="3200">
              <a:solidFill>
                <a:srgbClr val="000000"/>
              </a:solidFill>
              <a:latin typeface="Calibri"/>
              <a:sym typeface="Calibri"/>
            </a:endParaRPr>
          </a:p>
        </p:txBody>
      </p:sp>
      <p:pic>
        <p:nvPicPr>
          <p:cNvPr id="1026" name="Objet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Objet 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8013" y="1413570"/>
            <a:ext cx="10975975" cy="4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363" tIns="51178" rIns="102363" bIns="51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fr-CA" altLang="fr-FR"/>
          </a:p>
        </p:txBody>
      </p:sp>
      <p:sp>
        <p:nvSpPr>
          <p:cNvPr id="1030" name="Espace réservé du titre 10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75975" cy="99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902" tIns="60451" rIns="120902" bIns="60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fr-CA" altLang="fr-FR"/>
          </a:p>
        </p:txBody>
      </p:sp>
    </p:spTree>
    <p:extLst>
      <p:ext uri="{BB962C8B-B14F-4D97-AF65-F5344CB8AC3E}">
        <p14:creationId xmlns:p14="http://schemas.microsoft.com/office/powerpoint/2010/main" val="395969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</p:sldLayoutIdLst>
  <p:hf sldNum="0" hdr="0" ftr="0" dt="0"/>
  <p:txStyles>
    <p:titleStyle>
      <a:lvl1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  <a:lvl2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2pPr>
      <a:lvl3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3pPr>
      <a:lvl4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4pPr>
      <a:lvl5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5pPr>
      <a:lvl6pPr marL="457170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6pPr>
      <a:lvl7pPr marL="91433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7pPr>
      <a:lvl8pPr marL="137150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8pPr>
      <a:lvl9pPr marL="1828678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9pPr>
    </p:titleStyle>
    <p:bodyStyle>
      <a:lvl1pPr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00017" indent="-273032" algn="l" defTabSz="680992" rtl="0" eaLnBrk="1" fontAlgn="base" hangingPunct="1">
        <a:spcBef>
          <a:spcPct val="0"/>
        </a:spcBef>
        <a:spcAft>
          <a:spcPct val="0"/>
        </a:spcAft>
        <a:buFont typeface="Calibri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176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500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704" indent="-296843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754044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6596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9152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703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55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5102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663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0215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276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532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787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6042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6" imgW="216" imgH="216" progId="TCLayout.ActiveDocument.1">
                  <p:embed/>
                </p:oleObj>
              </mc:Choice>
              <mc:Fallback>
                <p:oleObj name="Diapositive think-cell" r:id="rId6" imgW="216" imgH="216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 userDrawn="1">
            <p:custDataLst>
              <p:tags r:id="rId5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/>
          <a:lstStyle/>
          <a:p>
            <a:pPr marL="0" lvl="0" indent="0" algn="ctr" eaLnBrk="0"/>
            <a:endParaRPr lang="fr-FR" sz="3200" b="0" i="0" baseline="0" dirty="0"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1026" name="Objet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Objet 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8013" y="1413570"/>
            <a:ext cx="10975975" cy="4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363" tIns="51178" rIns="102363" bIns="51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</a:t>
            </a:r>
            <a:r>
              <a:rPr lang="fr-FR" altLang="fr-FR"/>
              <a:t>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  <a:endParaRPr lang="fr-CA" altLang="fr-FR" dirty="0"/>
          </a:p>
        </p:txBody>
      </p:sp>
      <p:sp>
        <p:nvSpPr>
          <p:cNvPr id="1030" name="Espace réservé du titre 10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75975" cy="99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902" tIns="60451" rIns="120902" bIns="60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 style du titre</a:t>
            </a:r>
            <a:endParaRPr lang="fr-CA" alt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1" r:id="rId2"/>
  </p:sldLayoutIdLst>
  <p:hf hdr="0" ftr="0" dt="0"/>
  <p:txStyles>
    <p:titleStyle>
      <a:lvl1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  <a:lvl2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2pPr>
      <a:lvl3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3pPr>
      <a:lvl4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4pPr>
      <a:lvl5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5pPr>
      <a:lvl6pPr marL="457170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6pPr>
      <a:lvl7pPr marL="91433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7pPr>
      <a:lvl8pPr marL="137150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8pPr>
      <a:lvl9pPr marL="1828678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9pPr>
    </p:titleStyle>
    <p:bodyStyle>
      <a:lvl1pPr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00017" indent="-273032" algn="l" defTabSz="680992" rtl="0" eaLnBrk="1" fontAlgn="base" hangingPunct="1">
        <a:spcBef>
          <a:spcPct val="0"/>
        </a:spcBef>
        <a:spcAft>
          <a:spcPct val="0"/>
        </a:spcAft>
        <a:buFont typeface="Calibri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176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500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704" indent="-296843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754044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6596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9152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703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55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5102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663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0215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276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532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787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6042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 8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5" imgW="216" imgH="216" progId="TCLayout.ActiveDocument.1">
                  <p:embed/>
                </p:oleObj>
              </mc:Choice>
              <mc:Fallback>
                <p:oleObj name="Diapositive think-cell" r:id="rId5" imgW="216" imgH="216" progId="TCLayout.ActiveDocument.1">
                  <p:embed/>
                  <p:pic>
                    <p:nvPicPr>
                      <p:cNvPr id="9" name="Obje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4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/>
          <a:lstStyle/>
          <a:p>
            <a:pPr marL="0" lvl="0" indent="0" algn="ctr" eaLnBrk="0"/>
            <a:endParaRPr lang="fr-FR" sz="3200" b="0" i="0" baseline="0"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1026" name="Objet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Objet 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89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8013" y="1413570"/>
            <a:ext cx="10975975" cy="4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363" tIns="51178" rIns="102363" bIns="51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fr-CA" altLang="fr-FR"/>
          </a:p>
        </p:txBody>
      </p:sp>
      <p:sp>
        <p:nvSpPr>
          <p:cNvPr id="1030" name="Espace réservé du titre 10"/>
          <p:cNvSpPr>
            <a:spLocks noGrp="1"/>
          </p:cNvSpPr>
          <p:nvPr>
            <p:ph type="title"/>
          </p:nvPr>
        </p:nvSpPr>
        <p:spPr bwMode="auto">
          <a:xfrm>
            <a:off x="608013" y="274638"/>
            <a:ext cx="10975975" cy="99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902" tIns="60451" rIns="120902" bIns="60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fr-CA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</p:sldLayoutIdLst>
  <p:hf hdr="0" ftr="0" dt="0"/>
  <p:txStyles>
    <p:titleStyle>
      <a:lvl1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  <a:lvl2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2pPr>
      <a:lvl3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3pPr>
      <a:lvl4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4pPr>
      <a:lvl5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5pPr>
      <a:lvl6pPr marL="457170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6pPr>
      <a:lvl7pPr marL="91433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7pPr>
      <a:lvl8pPr marL="137150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8pPr>
      <a:lvl9pPr marL="1828678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9pPr>
    </p:titleStyle>
    <p:bodyStyle>
      <a:lvl1pPr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00017" indent="-273032" algn="l" defTabSz="680992" rtl="0" eaLnBrk="1" fontAlgn="base" hangingPunct="1">
        <a:spcBef>
          <a:spcPct val="0"/>
        </a:spcBef>
        <a:spcAft>
          <a:spcPct val="0"/>
        </a:spcAft>
        <a:buFont typeface="Calibri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176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500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704" indent="-296843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754044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6596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9152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703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55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5102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663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0215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276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532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787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6042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t 8"/>
          <p:cNvPicPr>
            <a:picLocks noChangeAspect="1"/>
          </p:cNvPicPr>
          <p:nvPr/>
        </p:nvPicPr>
        <p:blipFill>
          <a:blip cstate="print"/>
          <a:stretch>
            <a:fillRect/>
          </a:stretch>
        </p:blipFill>
        <p:spPr>
          <a:xfrm>
            <a:off x="1589" y="1589"/>
            <a:ext cx="1588" cy="1588"/>
          </a:xfrm>
          <a:prstGeom prst="rect">
            <a:avLst/>
          </a:prstGeom>
        </p:spPr>
      </p:pic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1" cy="158750"/>
          </a:xfrm>
          <a:prstGeom prst="rect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/>
          <a:lstStyle/>
          <a:p>
            <a:pPr marL="0" lvl="0" indent="0" algn="ctr" eaLnBrk="0"/>
            <a:endParaRPr lang="fr-FR" sz="3200" b="0" i="0" baseline="0"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1026" name="Objet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9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Objet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89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8014" y="1413570"/>
            <a:ext cx="10975975" cy="471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2363" tIns="51178" rIns="102363" bIns="511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fr-CA" altLang="fr-FR"/>
          </a:p>
        </p:txBody>
      </p:sp>
      <p:sp>
        <p:nvSpPr>
          <p:cNvPr id="1030" name="Espace réservé du titre 10"/>
          <p:cNvSpPr>
            <a:spLocks noGrp="1"/>
          </p:cNvSpPr>
          <p:nvPr>
            <p:ph type="title"/>
          </p:nvPr>
        </p:nvSpPr>
        <p:spPr bwMode="auto">
          <a:xfrm>
            <a:off x="608014" y="274638"/>
            <a:ext cx="10975975" cy="99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902" tIns="60451" rIns="120902" bIns="604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fr-CA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</p:sldLayoutIdLst>
  <p:hf hdr="0" dt="0"/>
  <p:txStyles>
    <p:titleStyle>
      <a:lvl1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n-lt"/>
          <a:ea typeface="+mj-ea"/>
          <a:cs typeface="+mj-cs"/>
        </a:defRPr>
      </a:lvl1pPr>
      <a:lvl2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2pPr>
      <a:lvl3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3pPr>
      <a:lvl4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4pPr>
      <a:lvl5pPr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5pPr>
      <a:lvl6pPr marL="457170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6pPr>
      <a:lvl7pPr marL="91433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7pPr>
      <a:lvl8pPr marL="1371509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8pPr>
      <a:lvl9pPr marL="1828678" algn="l" defTabSz="68099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</a:defRPr>
      </a:lvl9pPr>
    </p:titleStyle>
    <p:bodyStyle>
      <a:lvl1pPr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00017" indent="-273032" algn="l" defTabSz="680992" rtl="0" eaLnBrk="1" fontAlgn="base" hangingPunct="1">
        <a:spcBef>
          <a:spcPct val="0"/>
        </a:spcBef>
        <a:spcAft>
          <a:spcPct val="0"/>
        </a:spcAft>
        <a:buFont typeface="Calibri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11176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98500" indent="-300017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01704" indent="-296843" algn="l" defTabSz="680992" rtl="0" eaLnBrk="1" fontAlgn="base" hangingPunct="1">
        <a:spcBef>
          <a:spcPct val="0"/>
        </a:spcBef>
        <a:spcAft>
          <a:spcPct val="0"/>
        </a:spcAft>
        <a:buFont typeface="Arial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754044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6596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9152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703" indent="-341278" algn="l" defTabSz="682554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255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5102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7663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0215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276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5320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7874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60428" algn="l" defTabSz="68255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hyperlink" Target="https://github.com/hashicorp/terrafor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26" Type="http://schemas.openxmlformats.org/officeDocument/2006/relationships/image" Target="../media/image21.svg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44.pn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20.png"/><Relationship Id="rId2" Type="http://schemas.microsoft.com/office/2007/relationships/media" Target="../media/media1.mp3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29" Type="http://schemas.openxmlformats.org/officeDocument/2006/relationships/image" Target="../media/image72.png"/><Relationship Id="rId1" Type="http://schemas.openxmlformats.org/officeDocument/2006/relationships/audio" Target="NULL" TargetMode="Externa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openxmlformats.org/officeDocument/2006/relationships/image" Target="../media/image69.sv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28" Type="http://schemas.openxmlformats.org/officeDocument/2006/relationships/image" Target="../media/image71.sv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6.svg"/><Relationship Id="rId14" Type="http://schemas.openxmlformats.org/officeDocument/2006/relationships/image" Target="../media/image61.svg"/><Relationship Id="rId22" Type="http://schemas.openxmlformats.org/officeDocument/2006/relationships/image" Target="../media/image45.svg"/><Relationship Id="rId27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jpeg"/><Relationship Id="rId9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hyperlink" Target="https://www.terraform.io/downloads.html" TargetMode="External"/><Relationship Id="rId9" Type="http://schemas.openxmlformats.org/officeDocument/2006/relationships/hyperlink" Target="https://github.com/actions/virtual-environments/blob/main/images/linux/Ubuntu2004-README.md#tool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Relationship Id="rId9" Type="http://schemas.openxmlformats.org/officeDocument/2006/relationships/hyperlink" Target="https://learn.hashicorp.com/terrafo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up.com/azureqc" TargetMode="External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a.linkedin.com/in/pierrecavaroc/en-us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twitter.com/invvard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qrcode-monkey.com/" TargetMode="External"/><Relationship Id="rId4" Type="http://schemas.openxmlformats.org/officeDocument/2006/relationships/hyperlink" Target="https://github.com/Invvard/DemoTerrafor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nfrastructure_as_co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hoto_Maison_nuit.jpg" descr="Photo_Maison_nuit.jpg"/>
          <p:cNvPicPr>
            <a:picLocks noChangeAspect="1"/>
          </p:cNvPicPr>
          <p:nvPr/>
        </p:nvPicPr>
        <p:blipFill>
          <a:blip r:embed="rId3"/>
          <a:srcRect t="14747" b="721"/>
          <a:stretch>
            <a:fillRect/>
          </a:stretch>
        </p:blipFill>
        <p:spPr>
          <a:xfrm>
            <a:off x="175" y="-1"/>
            <a:ext cx="12194828" cy="68593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41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11339" y="2853730"/>
            <a:ext cx="2772495" cy="719485"/>
          </a:xfrm>
        </p:spPr>
        <p:txBody>
          <a:bodyPr/>
          <a:lstStyle/>
          <a:p>
            <a:r>
              <a:rPr lang="fr-CA" dirty="0"/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3411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46CF1-95F1-4AEB-8FE0-9AEC104A24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11</a:t>
            </a:fld>
            <a:endParaRPr lang="fr-CA" alt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0DB37-DE6C-4993-A257-4C5C00E36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 err="1"/>
              <a:t>Présentation</a:t>
            </a:r>
            <a:r>
              <a:rPr lang="en-CA" sz="2800" dirty="0"/>
              <a:t> </a:t>
            </a:r>
            <a:r>
              <a:rPr lang="en-CA" sz="2800" dirty="0" err="1"/>
              <a:t>générale</a:t>
            </a:r>
            <a:endParaRPr lang="en-CA" sz="2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C90CD06-B4F2-42AF-BC77-8739564A1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267" y="1379117"/>
            <a:ext cx="1618083" cy="161808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6FCF611-66FB-4557-BAB9-06CEF981FF78}"/>
              </a:ext>
            </a:extLst>
          </p:cNvPr>
          <p:cNvGrpSpPr/>
          <p:nvPr/>
        </p:nvGrpSpPr>
        <p:grpSpPr>
          <a:xfrm>
            <a:off x="1732262" y="3736381"/>
            <a:ext cx="1800000" cy="2016224"/>
            <a:chOff x="3488545" y="3213770"/>
            <a:chExt cx="1800000" cy="2016224"/>
          </a:xfrm>
        </p:grpSpPr>
        <p:pic>
          <p:nvPicPr>
            <p:cNvPr id="10" name="Picture 9" descr="Mitchell Hashimoto&#10;">
              <a:extLst>
                <a:ext uri="{FF2B5EF4-FFF2-40B4-BE49-F238E27FC236}">
                  <a16:creationId xmlns:a16="http://schemas.microsoft.com/office/drawing/2014/main" id="{ED57B3A7-FE89-4911-BA0A-231ED90E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545" y="3213770"/>
              <a:ext cx="1800000" cy="18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90BD70-C031-474E-B19C-BDB0414BB116}"/>
                </a:ext>
              </a:extLst>
            </p:cNvPr>
            <p:cNvSpPr txBox="1"/>
            <p:nvPr/>
          </p:nvSpPr>
          <p:spPr>
            <a:xfrm>
              <a:off x="3488545" y="5013770"/>
              <a:ext cx="1800000" cy="21622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fr-CA" sz="1400" dirty="0">
                  <a:solidFill>
                    <a:srgbClr val="07072B"/>
                  </a:solidFill>
                  <a:latin typeface="Century Gothic" panose="020B0502020202020204" pitchFamily="34" charset="0"/>
                </a:rPr>
                <a:t>Mitchell Hashimoto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6B3847-9C11-4269-82DE-25C69D020ABD}"/>
              </a:ext>
            </a:extLst>
          </p:cNvPr>
          <p:cNvGrpSpPr/>
          <p:nvPr/>
        </p:nvGrpSpPr>
        <p:grpSpPr>
          <a:xfrm>
            <a:off x="4513411" y="3736381"/>
            <a:ext cx="1800147" cy="2025508"/>
            <a:chOff x="6906481" y="3213770"/>
            <a:chExt cx="1800147" cy="2025508"/>
          </a:xfrm>
        </p:grpSpPr>
        <p:pic>
          <p:nvPicPr>
            <p:cNvPr id="12" name="Picture 11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BA880ED7-9C7A-40FE-9017-A8862A6F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628" y="3213770"/>
              <a:ext cx="1800000" cy="180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A771B3-58FF-48B2-9617-3398C6AB471B}"/>
                </a:ext>
              </a:extLst>
            </p:cNvPr>
            <p:cNvSpPr txBox="1"/>
            <p:nvPr/>
          </p:nvSpPr>
          <p:spPr>
            <a:xfrm>
              <a:off x="6906481" y="5023054"/>
              <a:ext cx="1800000" cy="21622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fr-CA" sz="1400" dirty="0">
                  <a:solidFill>
                    <a:srgbClr val="07072B"/>
                  </a:solidFill>
                  <a:latin typeface="Century Gothic" panose="020B0502020202020204" pitchFamily="34" charset="0"/>
                </a:rPr>
                <a:t>Armon </a:t>
              </a:r>
              <a:r>
                <a:rPr lang="fr-CA" sz="1400" dirty="0" err="1">
                  <a:solidFill>
                    <a:srgbClr val="07072B"/>
                  </a:solidFill>
                  <a:latin typeface="Century Gothic" panose="020B0502020202020204" pitchFamily="34" charset="0"/>
                </a:rPr>
                <a:t>Dadgar</a:t>
              </a:r>
              <a:endParaRPr lang="fr-CA" sz="1400" dirty="0">
                <a:solidFill>
                  <a:srgbClr val="07072B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468C18-5126-4705-8700-637A1A8EFE50}"/>
              </a:ext>
            </a:extLst>
          </p:cNvPr>
          <p:cNvGrpSpPr/>
          <p:nvPr/>
        </p:nvGrpSpPr>
        <p:grpSpPr>
          <a:xfrm>
            <a:off x="7033691" y="5013770"/>
            <a:ext cx="3442208" cy="1570378"/>
            <a:chOff x="7551923" y="5013770"/>
            <a:chExt cx="3442208" cy="1570378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BA1815A-3578-457A-8612-E2F03CF6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97787" y="5013770"/>
              <a:ext cx="1260000" cy="12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08B0-82C3-4C76-A582-E73E60825A9F}"/>
                </a:ext>
              </a:extLst>
            </p:cNvPr>
            <p:cNvSpPr txBox="1"/>
            <p:nvPr/>
          </p:nvSpPr>
          <p:spPr>
            <a:xfrm>
              <a:off x="7551923" y="6245594"/>
              <a:ext cx="34422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r-CA" sz="1600" dirty="0">
                  <a:solidFill>
                    <a:srgbClr val="9B9B9B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</a:t>
              </a:r>
              <a:r>
                <a:rPr lang="fr-CA" sz="1600" dirty="0" err="1">
                  <a:solidFill>
                    <a:srgbClr val="9B9B9B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hashicorp</a:t>
              </a:r>
              <a:r>
                <a:rPr lang="fr-CA" sz="1600" dirty="0">
                  <a:solidFill>
                    <a:srgbClr val="9B9B9B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fr-CA" sz="1600" dirty="0" err="1">
                  <a:solidFill>
                    <a:srgbClr val="9B9B9B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terraform</a:t>
              </a:r>
              <a:endParaRPr lang="fr-CA" sz="1600" dirty="0">
                <a:solidFill>
                  <a:srgbClr val="9B9B9B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5E9EB1-DC68-4D13-967D-DFBAF5F7C3E9}"/>
              </a:ext>
            </a:extLst>
          </p:cNvPr>
          <p:cNvSpPr txBox="1"/>
          <p:nvPr/>
        </p:nvSpPr>
        <p:spPr>
          <a:xfrm>
            <a:off x="3217267" y="3258678"/>
            <a:ext cx="1618083" cy="2162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CA" sz="1600" dirty="0">
                <a:solidFill>
                  <a:srgbClr val="07072B"/>
                </a:solidFill>
                <a:latin typeface="Century Gothic" panose="020B0502020202020204" pitchFamily="34" charset="0"/>
              </a:rPr>
              <a:t>Fondée en 2012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DBDD39-266B-40EC-8ED9-8F7462E6CE3D}"/>
              </a:ext>
            </a:extLst>
          </p:cNvPr>
          <p:cNvSpPr txBox="1"/>
          <p:nvPr/>
        </p:nvSpPr>
        <p:spPr>
          <a:xfrm>
            <a:off x="9160574" y="2997200"/>
            <a:ext cx="1178996" cy="193481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Vagrant</a:t>
            </a:r>
            <a:endParaRPr lang="fr-CA" sz="1800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>
                <a:solidFill>
                  <a:srgbClr val="07072B"/>
                </a:solidFill>
                <a:latin typeface="Century Gothic" panose="020B0502020202020204" pitchFamily="34" charset="0"/>
              </a:rPr>
              <a:t>Packer</a:t>
            </a:r>
          </a:p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>
                <a:solidFill>
                  <a:srgbClr val="07072B"/>
                </a:solidFill>
                <a:latin typeface="Century Gothic" panose="020B0502020202020204" pitchFamily="34" charset="0"/>
              </a:rPr>
              <a:t>Vault</a:t>
            </a:r>
          </a:p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>
                <a:solidFill>
                  <a:srgbClr val="07072B"/>
                </a:solidFill>
                <a:latin typeface="Century Gothic" panose="020B0502020202020204" pitchFamily="34" charset="0"/>
              </a:rPr>
              <a:t>Nomad</a:t>
            </a:r>
          </a:p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>
                <a:solidFill>
                  <a:srgbClr val="07072B"/>
                </a:solidFill>
                <a:latin typeface="Century Gothic" panose="020B0502020202020204" pitchFamily="34" charset="0"/>
              </a:rPr>
              <a:t>Consul</a:t>
            </a:r>
          </a:p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Waypoint</a:t>
            </a:r>
            <a:endParaRPr lang="fr-CA" sz="1800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fr-CA" sz="1800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Boundary</a:t>
            </a:r>
            <a:endParaRPr lang="fr-CA" sz="1800" dirty="0">
              <a:solidFill>
                <a:srgbClr val="07072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4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0E277-A7B7-4FCF-A97E-C2248B7938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12</a:t>
            </a:fld>
            <a:endParaRPr lang="fr-CA" alt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1F710-EEEE-498E-A529-999D25718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sz="2800" dirty="0"/>
              <a:t>Terraform or not Terraform ?</a:t>
            </a:r>
          </a:p>
        </p:txBody>
      </p:sp>
      <p:pic>
        <p:nvPicPr>
          <p:cNvPr id="6" name="Content Placeholder 5" descr="Engineering drawing&#10;&#10;Description automatically generated">
            <a:extLst>
              <a:ext uri="{FF2B5EF4-FFF2-40B4-BE49-F238E27FC236}">
                <a16:creationId xmlns:a16="http://schemas.microsoft.com/office/drawing/2014/main" id="{958E4587-73BC-486E-A688-210F2FF1C2AB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12" y="1919245"/>
            <a:ext cx="3514822" cy="2098201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1B122A-E737-43ED-B3C7-C38879F7E2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80543"/>
          <a:stretch/>
        </p:blipFill>
        <p:spPr>
          <a:xfrm>
            <a:off x="1849115" y="2817688"/>
            <a:ext cx="1044202" cy="8302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967995B-ECD2-49C5-A001-CA2189718A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569" y="2937786"/>
            <a:ext cx="989635" cy="5924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E4296E-45C6-4A57-88E7-27261DB24997}"/>
              </a:ext>
            </a:extLst>
          </p:cNvPr>
          <p:cNvGrpSpPr/>
          <p:nvPr/>
        </p:nvGrpSpPr>
        <p:grpSpPr>
          <a:xfrm>
            <a:off x="1020612" y="1771040"/>
            <a:ext cx="1165463" cy="1005676"/>
            <a:chOff x="8029268" y="3640461"/>
            <a:chExt cx="2137168" cy="179837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74D0CF5-2186-4662-B962-BFF008BFC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r="61226"/>
            <a:stretch/>
          </p:blipFill>
          <p:spPr>
            <a:xfrm>
              <a:off x="8508441" y="3640461"/>
              <a:ext cx="1545555" cy="115595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5B691D7-5C63-4FBC-8EDA-176BA9504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38764"/>
            <a:stretch/>
          </p:blipFill>
          <p:spPr>
            <a:xfrm>
              <a:off x="8029268" y="4426721"/>
              <a:ext cx="2137168" cy="101211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64B375B-E51D-4353-B5BF-D145393F09DE}"/>
              </a:ext>
            </a:extLst>
          </p:cNvPr>
          <p:cNvSpPr txBox="1"/>
          <p:nvPr/>
        </p:nvSpPr>
        <p:spPr>
          <a:xfrm>
            <a:off x="334917" y="3688866"/>
            <a:ext cx="2664296" cy="3285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CA" dirty="0">
                <a:solidFill>
                  <a:srgbClr val="07072B"/>
                </a:solidFill>
                <a:latin typeface="Century Gothic" panose="020B0502020202020204" pitchFamily="34" charset="0"/>
              </a:rPr>
              <a:t>500+ </a:t>
            </a:r>
            <a:r>
              <a:rPr lang="en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connecteurs</a:t>
            </a:r>
            <a:endParaRPr lang="fr-CA" dirty="0" err="1">
              <a:solidFill>
                <a:srgbClr val="07072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8" name="Picture 17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6BEFB301-5AB2-41B3-AD72-1DC0196FCC3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72" y="1609397"/>
            <a:ext cx="1260255" cy="144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0780087-9EB7-4502-873D-02A71D7C7A9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545" t="16967" r="14482" b="13138"/>
          <a:stretch/>
        </p:blipFill>
        <p:spPr>
          <a:xfrm>
            <a:off x="9409955" y="1609397"/>
            <a:ext cx="1421013" cy="1440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66C02D0-D0C0-40E3-B316-B89002D9EEF9}"/>
              </a:ext>
            </a:extLst>
          </p:cNvPr>
          <p:cNvGrpSpPr/>
          <p:nvPr/>
        </p:nvGrpSpPr>
        <p:grpSpPr>
          <a:xfrm>
            <a:off x="8585986" y="3861842"/>
            <a:ext cx="1647938" cy="1587473"/>
            <a:chOff x="8227635" y="4538563"/>
            <a:chExt cx="1744107" cy="168011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AE9BB554-EB87-4A7C-B7EC-5402EFF61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27635" y="4538563"/>
              <a:ext cx="1680114" cy="1680114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8B04A57-F089-4138-A284-AB8BBDEA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00631" y="5197825"/>
              <a:ext cx="471111" cy="47111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F2207E-4E38-4926-BBA5-D27CBDDF09AC}"/>
              </a:ext>
            </a:extLst>
          </p:cNvPr>
          <p:cNvGrpSpPr/>
          <p:nvPr/>
        </p:nvGrpSpPr>
        <p:grpSpPr>
          <a:xfrm>
            <a:off x="1286546" y="5095062"/>
            <a:ext cx="1565099" cy="1565099"/>
            <a:chOff x="4735444" y="3710767"/>
            <a:chExt cx="2724286" cy="2724286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5B4264A-3A3C-4818-8E3A-B75146E2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35444" y="3710767"/>
              <a:ext cx="2724286" cy="2724286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A4327CD-8208-4855-882D-8832C8CED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r="78975"/>
            <a:stretch/>
          </p:blipFill>
          <p:spPr>
            <a:xfrm>
              <a:off x="6506775" y="4942638"/>
              <a:ext cx="504056" cy="575388"/>
            </a:xfrm>
            <a:prstGeom prst="rect">
              <a:avLst/>
            </a:prstGeom>
          </p:spPr>
        </p:pic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1F6C95CB-E65D-4A8A-8168-9B8039BE3B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58463" y="4364917"/>
            <a:ext cx="1763516" cy="176351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7B7A77C4-37A1-4701-9A81-F9645D27233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852218" y="4364917"/>
            <a:ext cx="1763516" cy="176351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19D5D0C-280A-4975-92CF-EB22BDBE34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845973" y="4364917"/>
            <a:ext cx="1763516" cy="1763516"/>
          </a:xfrm>
          <a:prstGeom prst="rect">
            <a:avLst/>
          </a:prstGeom>
        </p:spPr>
      </p:pic>
      <p:pic>
        <p:nvPicPr>
          <p:cNvPr id="42" name="Silent-10-seconds--MP3">
            <a:hlinkClick r:id="" action="ppaction://media"/>
            <a:extLst>
              <a:ext uri="{FF2B5EF4-FFF2-40B4-BE49-F238E27FC236}">
                <a16:creationId xmlns:a16="http://schemas.microsoft.com/office/drawing/2014/main" id="{E72671BC-D571-490E-BAEB-8CD03839B78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412"/>
                  <p14:bmkLst>
                    <p14:bmk name="Bookmark 1" time="0"/>
                    <p14:bmk name="Bookmark 4" time="7047.3333"/>
                    <p14:bmk name="Bookmark 6" time="8954.6666"/>
                  </p14:bmkLst>
                </p14:media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1321" y="6272331"/>
            <a:ext cx="609600" cy="60960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956A1D-843A-423E-913E-098F54886008}"/>
              </a:ext>
            </a:extLst>
          </p:cNvPr>
          <p:cNvCxnSpPr>
            <a:cxnSpLocks/>
          </p:cNvCxnSpPr>
          <p:nvPr/>
        </p:nvCxnSpPr>
        <p:spPr>
          <a:xfrm>
            <a:off x="6673651" y="1269554"/>
            <a:ext cx="0" cy="5184576"/>
          </a:xfrm>
          <a:prstGeom prst="line">
            <a:avLst/>
          </a:prstGeom>
          <a:ln w="38100">
            <a:solidFill>
              <a:srgbClr val="07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1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1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2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2"/>
                    </p:tgtEl>
                  </p:cMediaNode>
                </p:audio>
                <p:seq concurrent="1" nextAc="seek">
                  <p:cTn id="22" restart="whenNotActive" fill="hold" evtFilter="cancelBubble" nodeType="interactiveSeq">
                    <p:stCondLst>
                      <p:cond evt="onMediaBookmark" delay="0">
                        <p:tgtEl>
                          <p14:bmkTgt spid="4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3" fill="hold">
                          <p:stCondLst>
                            <p:cond delay="0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4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59151E-7 -0.00023 C -0.02005 -0.03425 -0.02291 -0.03425 -0.05155 -0.0766 C -0.06444 -0.09905 -0.088 -0.10623 -0.10713 -0.10507 C -0.1264 -0.10391 -0.15413 -0.09234 -0.16701 -0.06989 C -0.18628 -0.03587 -0.2045 0.00486 -0.21414 0.04466 " pathEditMode="relative" rAng="0" ptsTypes="AAAAA">
                                          <p:cBhvr>
                                            <p:cTn id="30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13" y="-30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2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1416E-7 -0.00023 C -0.02005 -0.03425 -0.02291 -0.03425 -0.05155 -0.0766 C -0.06444 -0.09905 -0.088 -0.10623 -0.10713 -0.10507 C -0.1264 -0.10391 -0.15413 -0.09234 -0.16701 -0.06989 C -0.18628 -0.03587 -0.2045 0.00486 -0.21414 0.04466 " pathEditMode="relative" rAng="0" ptsTypes="AAAAA">
                                          <p:cBhvr>
                                            <p:cTn id="4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13" y="-30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2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36319E-7 -0.00023 C -0.02005 -0.03425 -0.02291 -0.03425 -0.05155 -0.0766 C -0.06444 -0.09905 -0.088 -0.10623 -0.10713 -0.10507 C -0.1264 -0.10391 -0.15413 -0.09234 -0.16701 -0.06989 C -0.18628 -0.03587 -0.2045 0.00486 -0.21414 0.04466 " pathEditMode="relative" rAng="0" ptsTypes="AAAAA">
                                          <p:cBhvr>
                                            <p:cTn id="50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13" y="-30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2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2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1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2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2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sz="2800" dirty="0" err="1"/>
              <a:t>Demo</a:t>
            </a:r>
            <a:r>
              <a:rPr lang="fr-CA" sz="2800" dirty="0"/>
              <a:t> Time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1FFEA6-3057-4A48-BFED-642641BF7190}"/>
              </a:ext>
            </a:extLst>
          </p:cNvPr>
          <p:cNvGrpSpPr/>
          <p:nvPr/>
        </p:nvGrpSpPr>
        <p:grpSpPr>
          <a:xfrm>
            <a:off x="99539" y="1184461"/>
            <a:ext cx="5922912" cy="2462712"/>
            <a:chOff x="3793331" y="2471698"/>
            <a:chExt cx="6114257" cy="2542272"/>
          </a:xfrm>
        </p:grpSpPr>
        <p:pic>
          <p:nvPicPr>
            <p:cNvPr id="4" name="Picture 3" descr="A picture containing person, person, indoor, dark&#10;&#10;Description automatically generated">
              <a:extLst>
                <a:ext uri="{FF2B5EF4-FFF2-40B4-BE49-F238E27FC236}">
                  <a16:creationId xmlns:a16="http://schemas.microsoft.com/office/drawing/2014/main" id="{263FDDF3-BFF4-4288-868E-DC0E1BC52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b="16736"/>
            <a:stretch/>
          </p:blipFill>
          <p:spPr>
            <a:xfrm>
              <a:off x="3793331" y="2471698"/>
              <a:ext cx="6114256" cy="254227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3A10B9-0776-48EB-865F-FF61EE29D401}"/>
                </a:ext>
              </a:extLst>
            </p:cNvPr>
            <p:cNvSpPr txBox="1"/>
            <p:nvPr/>
          </p:nvSpPr>
          <p:spPr>
            <a:xfrm>
              <a:off x="3793332" y="4551739"/>
              <a:ext cx="6114256" cy="46223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fr-CA" sz="12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Bon, d'habitude on commence avec les programmes d'opération,</a:t>
              </a:r>
            </a:p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fr-CA" sz="12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il y a rien de mieux pour se faire suer...</a:t>
              </a:r>
              <a:endParaRPr lang="fr-CA" sz="1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669FEA-800E-4857-9D76-3EEBBD97F994}"/>
              </a:ext>
            </a:extLst>
          </p:cNvPr>
          <p:cNvGrpSpPr/>
          <p:nvPr/>
        </p:nvGrpSpPr>
        <p:grpSpPr>
          <a:xfrm>
            <a:off x="6163620" y="1184461"/>
            <a:ext cx="5922911" cy="2460638"/>
            <a:chOff x="6385619" y="1053530"/>
            <a:chExt cx="6119410" cy="2542272"/>
          </a:xfrm>
        </p:grpSpPr>
        <p:pic>
          <p:nvPicPr>
            <p:cNvPr id="10" name="Picture 9" descr="A person holding a microphone&#10;&#10;Description automatically generated with medium confidence">
              <a:extLst>
                <a:ext uri="{FF2B5EF4-FFF2-40B4-BE49-F238E27FC236}">
                  <a16:creationId xmlns:a16="http://schemas.microsoft.com/office/drawing/2014/main" id="{7214BCCF-6DAE-455C-8374-13E244103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r="-85" b="16736"/>
            <a:stretch/>
          </p:blipFill>
          <p:spPr>
            <a:xfrm>
              <a:off x="6385619" y="1053530"/>
              <a:ext cx="6119410" cy="254227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ED7F5D-8F2C-4880-9101-CFE14C776199}"/>
                </a:ext>
              </a:extLst>
            </p:cNvPr>
            <p:cNvSpPr txBox="1"/>
            <p:nvPr/>
          </p:nvSpPr>
          <p:spPr>
            <a:xfrm>
              <a:off x="6385619" y="3275905"/>
              <a:ext cx="61142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14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Alors on va faire un truc plus fun, comme par exemple...</a:t>
              </a:r>
              <a:endParaRPr lang="fr-CA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561112A-A733-4F39-9738-FAC2BD690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7216" t="19121" b="16201"/>
            <a:stretch/>
          </p:blipFill>
          <p:spPr>
            <a:xfrm rot="968861">
              <a:off x="7321723" y="2709714"/>
              <a:ext cx="583970" cy="124544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11E50-0A7E-4C5E-81CB-74D3CC1A98CB}"/>
              </a:ext>
            </a:extLst>
          </p:cNvPr>
          <p:cNvGrpSpPr/>
          <p:nvPr/>
        </p:nvGrpSpPr>
        <p:grpSpPr>
          <a:xfrm>
            <a:off x="2648471" y="3789834"/>
            <a:ext cx="6898231" cy="2703758"/>
            <a:chOff x="2079676" y="3534348"/>
            <a:chExt cx="7620000" cy="3168352"/>
          </a:xfrm>
        </p:grpSpPr>
        <p:pic>
          <p:nvPicPr>
            <p:cNvPr id="17" name="Picture 16" descr="A picture containing text, indoor, person, hand&#10;&#10;Description automatically generated">
              <a:extLst>
                <a:ext uri="{FF2B5EF4-FFF2-40B4-BE49-F238E27FC236}">
                  <a16:creationId xmlns:a16="http://schemas.microsoft.com/office/drawing/2014/main" id="{9F1F1BDC-83F5-4E25-9518-2F0EE282D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b="16736"/>
            <a:stretch/>
          </p:blipFill>
          <p:spPr>
            <a:xfrm>
              <a:off x="2079676" y="3534348"/>
              <a:ext cx="7620000" cy="3168352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6653B1-9D58-4500-A210-4E50C606D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7821" t="19885" b="22050"/>
            <a:stretch/>
          </p:blipFill>
          <p:spPr>
            <a:xfrm rot="19804387">
              <a:off x="6804197" y="4627814"/>
              <a:ext cx="765987" cy="338606"/>
            </a:xfrm>
            <a:prstGeom prst="rect">
              <a:avLst/>
            </a:prstGeom>
            <a:scene3d>
              <a:camera prst="isometricOffAxis1Top">
                <a:rot lat="18711955" lon="18749359" rev="2544534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8023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11339" y="2853730"/>
            <a:ext cx="2772495" cy="719485"/>
          </a:xfrm>
        </p:spPr>
        <p:txBody>
          <a:bodyPr/>
          <a:lstStyle/>
          <a:p>
            <a:r>
              <a:rPr lang="fr-CA" dirty="0" err="1"/>
              <a:t>Demo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881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0BA66-37B8-4B7F-B854-1C981799A9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15</a:t>
            </a:fld>
            <a:endParaRPr lang="fr-CA" alt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52CB19-EA03-482A-8873-547E38F2589D}"/>
              </a:ext>
            </a:extLst>
          </p:cNvPr>
          <p:cNvGrpSpPr/>
          <p:nvPr/>
        </p:nvGrpSpPr>
        <p:grpSpPr>
          <a:xfrm>
            <a:off x="2287586" y="2133650"/>
            <a:ext cx="7620000" cy="3168352"/>
            <a:chOff x="2287586" y="2133650"/>
            <a:chExt cx="7620000" cy="3168352"/>
          </a:xfrm>
        </p:grpSpPr>
        <p:pic>
          <p:nvPicPr>
            <p:cNvPr id="6" name="Picture 5" descr="A person with his mouth open&#10;&#10;Description automatically generated with medium confidence">
              <a:extLst>
                <a:ext uri="{FF2B5EF4-FFF2-40B4-BE49-F238E27FC236}">
                  <a16:creationId xmlns:a16="http://schemas.microsoft.com/office/drawing/2014/main" id="{953BA517-5AAE-4E18-866E-CB9538343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6" b="16736"/>
            <a:stretch/>
          </p:blipFill>
          <p:spPr>
            <a:xfrm>
              <a:off x="2287586" y="2133650"/>
              <a:ext cx="7620000" cy="31683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FF8314-56E8-4A68-979B-54E354258490}"/>
                </a:ext>
              </a:extLst>
            </p:cNvPr>
            <p:cNvSpPr txBox="1"/>
            <p:nvPr/>
          </p:nvSpPr>
          <p:spPr>
            <a:xfrm>
              <a:off x="4896828" y="4901892"/>
              <a:ext cx="24015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200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 know Terraform </a:t>
              </a:r>
              <a:endParaRPr lang="fr-CA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0B400699-241C-43BC-B956-02D6AC8A38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931" y="237296"/>
            <a:ext cx="7488832" cy="432047"/>
          </a:xfrm>
        </p:spPr>
        <p:txBody>
          <a:bodyPr/>
          <a:lstStyle/>
          <a:p>
            <a:r>
              <a:rPr lang="fr-CA" sz="2800" dirty="0" err="1"/>
              <a:t>Demo</a:t>
            </a:r>
            <a:r>
              <a:rPr lang="fr-CA" sz="2800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04289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EAA02-7FDE-4EAD-9A58-D12572A31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Résumé</a:t>
            </a:r>
            <a:endParaRPr lang="fr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04DD2-CE40-4B52-AF1A-5866F4D3AC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5425" y="6454775"/>
            <a:ext cx="539750" cy="334963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16</a:t>
            </a:fld>
            <a:endParaRPr lang="fr-CA" alt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79A4E-BE64-4006-95DC-96FFA59AD64C}"/>
              </a:ext>
            </a:extLst>
          </p:cNvPr>
          <p:cNvSpPr txBox="1"/>
          <p:nvPr/>
        </p:nvSpPr>
        <p:spPr>
          <a:xfrm>
            <a:off x="3865339" y="1341562"/>
            <a:ext cx="8136904" cy="53285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Backend : stocker les états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Providers : accès aux fournisseurs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Scripts.tf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données.tfvars</a:t>
            </a: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, *.</a:t>
            </a:r>
            <a:r>
              <a:rPr lang="fr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auto.tfvars</a:t>
            </a: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, </a:t>
            </a:r>
            <a:r>
              <a:rPr lang="fr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terraform.tfvars</a:t>
            </a: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La séparation des fichiers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Dossier courant seulement</a:t>
            </a:r>
          </a:p>
        </p:txBody>
      </p:sp>
    </p:spTree>
    <p:extLst>
      <p:ext uri="{BB962C8B-B14F-4D97-AF65-F5344CB8AC3E}">
        <p14:creationId xmlns:p14="http://schemas.microsoft.com/office/powerpoint/2010/main" val="396552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64303" y="3070052"/>
            <a:ext cx="4266568" cy="719485"/>
          </a:xfrm>
        </p:spPr>
        <p:txBody>
          <a:bodyPr/>
          <a:lstStyle/>
          <a:p>
            <a:r>
              <a:rPr lang="fr-CA" dirty="0"/>
              <a:t>Fonctionnement</a:t>
            </a:r>
          </a:p>
        </p:txBody>
      </p:sp>
    </p:spTree>
    <p:extLst>
      <p:ext uri="{BB962C8B-B14F-4D97-AF65-F5344CB8AC3E}">
        <p14:creationId xmlns:p14="http://schemas.microsoft.com/office/powerpoint/2010/main" val="172174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745B-A72D-46D1-BCEE-1C5467034B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Local </a:t>
            </a:r>
            <a:r>
              <a:rPr lang="en-CA" sz="2800" dirty="0" err="1"/>
              <a:t>ou</a:t>
            </a:r>
            <a:r>
              <a:rPr lang="en-CA" sz="2800" dirty="0"/>
              <a:t> Pipeline</a:t>
            </a:r>
            <a:endParaRPr lang="fr-CA" sz="2800" dirty="0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34CC82-8314-4800-B7E0-A629BB9FB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0" y="4075172"/>
            <a:ext cx="7172325" cy="2371725"/>
          </a:xfrm>
          <a:prstGeom prst="rect">
            <a:avLst/>
          </a:prstGeom>
        </p:spPr>
      </p:pic>
      <p:grpSp>
        <p:nvGrpSpPr>
          <p:cNvPr id="587" name="Group 586">
            <a:extLst>
              <a:ext uri="{FF2B5EF4-FFF2-40B4-BE49-F238E27FC236}">
                <a16:creationId xmlns:a16="http://schemas.microsoft.com/office/drawing/2014/main" id="{F8D1DC3A-9AC7-4834-9F21-BB89B68E3F49}"/>
              </a:ext>
            </a:extLst>
          </p:cNvPr>
          <p:cNvGrpSpPr/>
          <p:nvPr/>
        </p:nvGrpSpPr>
        <p:grpSpPr>
          <a:xfrm>
            <a:off x="2713211" y="1341562"/>
            <a:ext cx="2448272" cy="2583410"/>
            <a:chOff x="2713211" y="1341562"/>
            <a:chExt cx="2448272" cy="25834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121CF7-AC9B-4C75-BE27-585022CC1E29}"/>
                </a:ext>
              </a:extLst>
            </p:cNvPr>
            <p:cNvSpPr txBox="1"/>
            <p:nvPr/>
          </p:nvSpPr>
          <p:spPr>
            <a:xfrm>
              <a:off x="2713211" y="3586418"/>
              <a:ext cx="24482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1600" u="sng" dirty="0">
                  <a:solidFill>
                    <a:srgbClr val="9B9B9B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4"/>
                </a:rPr>
                <a:t>Télécharger Terraform</a:t>
              </a:r>
              <a:endParaRPr lang="fr-CA" sz="1600" dirty="0">
                <a:solidFill>
                  <a:srgbClr val="9B9B9B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583" name="Graphic 582">
              <a:extLst>
                <a:ext uri="{FF2B5EF4-FFF2-40B4-BE49-F238E27FC236}">
                  <a16:creationId xmlns:a16="http://schemas.microsoft.com/office/drawing/2014/main" id="{DB45A407-BA85-48DB-9708-4ABC48E17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51484" y="1341562"/>
              <a:ext cx="2340000" cy="2340000"/>
            </a:xfrm>
            <a:prstGeom prst="rect">
              <a:avLst/>
            </a:prstGeom>
          </p:spPr>
        </p:pic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2824C63E-0C23-4D5F-B9CE-C555B15B3079}"/>
              </a:ext>
            </a:extLst>
          </p:cNvPr>
          <p:cNvGrpSpPr/>
          <p:nvPr/>
        </p:nvGrpSpPr>
        <p:grpSpPr>
          <a:xfrm>
            <a:off x="6520306" y="1341562"/>
            <a:ext cx="5305500" cy="2583410"/>
            <a:chOff x="7135117" y="1341562"/>
            <a:chExt cx="5305500" cy="2583410"/>
          </a:xfrm>
        </p:grpSpPr>
        <p:pic>
          <p:nvPicPr>
            <p:cNvPr id="586" name="Graphic 585">
              <a:extLst>
                <a:ext uri="{FF2B5EF4-FFF2-40B4-BE49-F238E27FC236}">
                  <a16:creationId xmlns:a16="http://schemas.microsoft.com/office/drawing/2014/main" id="{006C5159-BFA3-482E-8E5C-C10B0A61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17867" y="1341562"/>
              <a:ext cx="2340000" cy="2340000"/>
            </a:xfrm>
            <a:prstGeom prst="rect">
              <a:avLst/>
            </a:prstGeom>
          </p:spPr>
        </p:pic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06B64E2E-1E31-4EDF-8476-22D34CAAD8EF}"/>
                </a:ext>
              </a:extLst>
            </p:cNvPr>
            <p:cNvSpPr txBox="1"/>
            <p:nvPr/>
          </p:nvSpPr>
          <p:spPr>
            <a:xfrm>
              <a:off x="7135117" y="3586418"/>
              <a:ext cx="53055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600" dirty="0">
                  <a:solidFill>
                    <a:srgbClr val="7D7D7D"/>
                  </a:solidFill>
                  <a:latin typeface="Century Gothic" panose="020B0502020202020204" pitchFamily="34" charset="0"/>
                  <a:hlinkClick r:id="rId9"/>
                </a:rPr>
                <a:t>Liste des outils embarqués dans Agent Ubuntu 20.04</a:t>
              </a:r>
              <a:endParaRPr lang="fr-CA" sz="1600" dirty="0">
                <a:solidFill>
                  <a:srgbClr val="9B9B9B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57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EAF0F-9890-4A64-8D18-196176D199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19</a:t>
            </a:fld>
            <a:endParaRPr lang="fr-CA" alt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D2DF8-AF3E-4D91-86D0-0627C4B31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Les </a:t>
            </a:r>
            <a:r>
              <a:rPr lang="en-CA" sz="2800" dirty="0" err="1"/>
              <a:t>commandes</a:t>
            </a:r>
            <a:endParaRPr lang="fr-CA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39B061-927B-4ED7-8172-98D23BD6E9A5}"/>
              </a:ext>
            </a:extLst>
          </p:cNvPr>
          <p:cNvGrpSpPr/>
          <p:nvPr/>
        </p:nvGrpSpPr>
        <p:grpSpPr>
          <a:xfrm>
            <a:off x="1430394" y="2205658"/>
            <a:ext cx="2520000" cy="3240080"/>
            <a:chOff x="1430394" y="2205658"/>
            <a:chExt cx="2520000" cy="324008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37C6FA8-89D8-4F69-960C-425628F7D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394" y="2925738"/>
              <a:ext cx="2520000" cy="25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BDF6D9-E505-47A2-9BFD-914DEC99D506}"/>
                </a:ext>
              </a:extLst>
            </p:cNvPr>
            <p:cNvSpPr txBox="1"/>
            <p:nvPr/>
          </p:nvSpPr>
          <p:spPr>
            <a:xfrm>
              <a:off x="2342373" y="2205658"/>
              <a:ext cx="696041" cy="50405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CA" sz="3600" b="1" dirty="0">
                  <a:solidFill>
                    <a:srgbClr val="FF9A00"/>
                  </a:solidFill>
                  <a:latin typeface="Century Gothic" panose="020B0502020202020204" pitchFamily="34" charset="0"/>
                </a:rPr>
                <a:t>Init</a:t>
              </a:r>
              <a:endParaRPr lang="fr-CA" sz="3600" b="1" dirty="0" err="1">
                <a:solidFill>
                  <a:srgbClr val="FF9A0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03B4C7-B800-4929-97CB-7164018656E5}"/>
              </a:ext>
            </a:extLst>
          </p:cNvPr>
          <p:cNvGrpSpPr/>
          <p:nvPr/>
        </p:nvGrpSpPr>
        <p:grpSpPr>
          <a:xfrm>
            <a:off x="5147311" y="2205658"/>
            <a:ext cx="1841591" cy="3240080"/>
            <a:chOff x="5147311" y="2205658"/>
            <a:chExt cx="1841591" cy="324008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2861C97-9BFA-49A3-A3B0-C98287B45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26921"/>
            <a:stretch/>
          </p:blipFill>
          <p:spPr>
            <a:xfrm>
              <a:off x="5147311" y="2925738"/>
              <a:ext cx="1841591" cy="252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3EA057-436D-4821-AFF7-6EA5188F9ADE}"/>
                </a:ext>
              </a:extLst>
            </p:cNvPr>
            <p:cNvSpPr txBox="1"/>
            <p:nvPr/>
          </p:nvSpPr>
          <p:spPr>
            <a:xfrm>
              <a:off x="5619476" y="2205658"/>
              <a:ext cx="956221" cy="50405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CA" sz="3600" b="1" dirty="0">
                  <a:solidFill>
                    <a:srgbClr val="FF9A00"/>
                  </a:solidFill>
                  <a:latin typeface="Century Gothic" panose="020B0502020202020204" pitchFamily="34" charset="0"/>
                </a:rPr>
                <a:t>Plan</a:t>
              </a:r>
              <a:endParaRPr lang="fr-CA" sz="3600" b="1" dirty="0" err="1">
                <a:solidFill>
                  <a:srgbClr val="FF9A0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457730-8D5A-4229-9260-79CA78CD51C2}"/>
              </a:ext>
            </a:extLst>
          </p:cNvPr>
          <p:cNvGrpSpPr/>
          <p:nvPr/>
        </p:nvGrpSpPr>
        <p:grpSpPr>
          <a:xfrm>
            <a:off x="8185819" y="2205658"/>
            <a:ext cx="2520000" cy="3240080"/>
            <a:chOff x="8185819" y="2205658"/>
            <a:chExt cx="2520000" cy="324008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F2A2823-A820-4F02-82F7-073B7A5A1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5819" y="2925738"/>
              <a:ext cx="2520000" cy="252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640172-4F59-410F-8661-678690A96B41}"/>
                </a:ext>
              </a:extLst>
            </p:cNvPr>
            <p:cNvSpPr txBox="1"/>
            <p:nvPr/>
          </p:nvSpPr>
          <p:spPr>
            <a:xfrm>
              <a:off x="8761743" y="2205658"/>
              <a:ext cx="1368152" cy="50405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CA" sz="3600" b="1" dirty="0">
                  <a:solidFill>
                    <a:srgbClr val="FF9A00"/>
                  </a:solidFill>
                  <a:latin typeface="Century Gothic" panose="020B0502020202020204" pitchFamily="34" charset="0"/>
                </a:rPr>
                <a:t>Apply</a:t>
              </a:r>
              <a:endParaRPr lang="fr-CA" sz="3600" b="1" dirty="0" err="1">
                <a:solidFill>
                  <a:srgbClr val="FF9A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22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403ACF-603F-43C2-BD1D-71FA7A6B8C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" y="0"/>
            <a:ext cx="12194823" cy="68595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72AD88-8560-4BCE-A8BB-4F42EE994B2E}"/>
              </a:ext>
            </a:extLst>
          </p:cNvPr>
          <p:cNvSpPr/>
          <p:nvPr/>
        </p:nvSpPr>
        <p:spPr bwMode="auto">
          <a:xfrm>
            <a:off x="552972" y="2781722"/>
            <a:ext cx="10657185" cy="1872208"/>
          </a:xfrm>
          <a:prstGeom prst="rect">
            <a:avLst/>
          </a:prstGeom>
          <a:solidFill>
            <a:srgbClr val="07072B"/>
          </a:solidFill>
          <a:ln w="9525">
            <a:noFill/>
            <a:round/>
            <a:headEnd/>
            <a:tailEnd/>
          </a:ln>
        </p:spPr>
        <p:txBody>
          <a:bodyPr wrap="none" lIns="91434" tIns="45717" rIns="91434" bIns="45717" rtlCol="0" anchor="ctr"/>
          <a:lstStyle/>
          <a:p>
            <a:pPr algn="ctr"/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958985-27A5-4DB8-A4E1-74238E368663}"/>
              </a:ext>
            </a:extLst>
          </p:cNvPr>
          <p:cNvSpPr txBox="1"/>
          <p:nvPr/>
        </p:nvSpPr>
        <p:spPr>
          <a:xfrm>
            <a:off x="1489075" y="2781722"/>
            <a:ext cx="8424935" cy="7200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CA" sz="5700" b="1" dirty="0">
                <a:solidFill>
                  <a:srgbClr val="B1BFD3"/>
                </a:solidFill>
                <a:latin typeface="Century Gothic" panose="020B0502020202020204" pitchFamily="34" charset="0"/>
              </a:rPr>
              <a:t>Coder son Infrastructure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AD179E-7DA5-4B77-A2FF-5D306E5D5946}"/>
              </a:ext>
            </a:extLst>
          </p:cNvPr>
          <p:cNvSpPr/>
          <p:nvPr/>
        </p:nvSpPr>
        <p:spPr>
          <a:xfrm>
            <a:off x="5970790" y="3198168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 </a:t>
            </a: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29C67E76-7393-453D-90C2-B0A2E852DC15}"/>
              </a:ext>
            </a:extLst>
          </p:cNvPr>
          <p:cNvSpPr txBox="1"/>
          <p:nvPr/>
        </p:nvSpPr>
        <p:spPr>
          <a:xfrm>
            <a:off x="5233491" y="3914671"/>
            <a:ext cx="5544617" cy="7200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fr-CA" sz="5700" b="1" dirty="0">
                <a:solidFill>
                  <a:srgbClr val="B1BFD3"/>
                </a:solidFill>
                <a:latin typeface="Century Gothic" panose="020B0502020202020204" pitchFamily="34" charset="0"/>
              </a:rPr>
              <a:t> avec Terraform</a:t>
            </a:r>
          </a:p>
        </p:txBody>
      </p:sp>
    </p:spTree>
    <p:extLst>
      <p:ext uri="{BB962C8B-B14F-4D97-AF65-F5344CB8AC3E}">
        <p14:creationId xmlns:p14="http://schemas.microsoft.com/office/powerpoint/2010/main" val="15985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11339" y="2853730"/>
            <a:ext cx="2772495" cy="719485"/>
          </a:xfrm>
        </p:spPr>
        <p:txBody>
          <a:bodyPr/>
          <a:lstStyle/>
          <a:p>
            <a:r>
              <a:rPr lang="fr-CA" dirty="0" err="1"/>
              <a:t>Demo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234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EAA02-7FDE-4EAD-9A58-D12572A31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Résumé</a:t>
            </a:r>
            <a:endParaRPr lang="fr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04DD2-CE40-4B52-AF1A-5866F4D3AC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5425" y="6454775"/>
            <a:ext cx="539750" cy="334963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21</a:t>
            </a:fld>
            <a:endParaRPr lang="fr-CA" alt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79A4E-BE64-4006-95DC-96FFA59AD64C}"/>
              </a:ext>
            </a:extLst>
          </p:cNvPr>
          <p:cNvSpPr txBox="1"/>
          <p:nvPr/>
        </p:nvSpPr>
        <p:spPr>
          <a:xfrm>
            <a:off x="3865339" y="1719604"/>
            <a:ext cx="8136904" cy="34203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Terraform</a:t>
            </a: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 en local == </a:t>
            </a:r>
            <a:r>
              <a:rPr lang="fr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Terraform</a:t>
            </a: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 en pipeline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TF_VAR_EnvironmentVariable</a:t>
            </a: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Création d’environnements éphémères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Destruction rapide et sans trace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7072B"/>
                </a:solidFill>
                <a:latin typeface="Century Gothic" panose="020B0502020202020204" pitchFamily="34" charset="0"/>
              </a:rPr>
              <a:t>Le découpage permet une grande réutilisation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Clr>
                <a:srgbClr val="FF9A00"/>
              </a:buClr>
              <a:buSzPct val="125000"/>
              <a:buFont typeface="Arial" panose="020B0604020202020204" pitchFamily="34" charset="0"/>
              <a:buChar char="•"/>
            </a:pP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68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64303" y="3070052"/>
            <a:ext cx="4266568" cy="719485"/>
          </a:xfrm>
        </p:spPr>
        <p:txBody>
          <a:bodyPr/>
          <a:lstStyle/>
          <a:p>
            <a:r>
              <a:rPr lang="fr-CA" dirty="0"/>
              <a:t>Aller plus loin</a:t>
            </a:r>
          </a:p>
        </p:txBody>
      </p:sp>
    </p:spTree>
    <p:extLst>
      <p:ext uri="{BB962C8B-B14F-4D97-AF65-F5344CB8AC3E}">
        <p14:creationId xmlns:p14="http://schemas.microsoft.com/office/powerpoint/2010/main" val="3763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8D7FC-FF2D-446F-A8A8-A55FCFF05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Get Started Terraform</a:t>
            </a:r>
            <a:endParaRPr lang="fr-CA" sz="28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024259-D107-4E82-9728-67145D2D609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4963" y="2421682"/>
            <a:ext cx="2520000" cy="2520000"/>
          </a:xfr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C27CC35-7929-4C56-8FEF-6E8478AAF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052" y="2421682"/>
            <a:ext cx="2520000" cy="252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40D2672-EBDB-43EC-A711-84C0EB4BB1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9875" y="2421682"/>
            <a:ext cx="2520000" cy="25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99A530-2387-4C26-B019-45D17BFDCFD1}"/>
              </a:ext>
            </a:extLst>
          </p:cNvPr>
          <p:cNvSpPr txBox="1"/>
          <p:nvPr/>
        </p:nvSpPr>
        <p:spPr>
          <a:xfrm>
            <a:off x="3049587" y="53020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>
                <a:solidFill>
                  <a:srgbClr val="9B9B9B"/>
                </a:solidFill>
                <a:latin typeface="Century Gothic" panose="020B0502020202020204" pitchFamily="34" charset="0"/>
                <a:hlinkClick r:id="rId9"/>
              </a:rPr>
              <a:t>learn.hashicorp.com/</a:t>
            </a:r>
            <a:r>
              <a:rPr lang="fr-CA" dirty="0" err="1">
                <a:solidFill>
                  <a:srgbClr val="9B9B9B"/>
                </a:solidFill>
                <a:latin typeface="Century Gothic" panose="020B0502020202020204" pitchFamily="34" charset="0"/>
                <a:hlinkClick r:id="rId9"/>
              </a:rPr>
              <a:t>terraform</a:t>
            </a:r>
            <a:endParaRPr lang="fr-CA" dirty="0">
              <a:solidFill>
                <a:srgbClr val="9B9B9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76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AAC3AE-4CA6-49D5-BD59-8FDE6290E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24</a:t>
            </a:fld>
            <a:endParaRPr lang="fr-CA" alt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2B0ED-7BE9-4700-B795-4A2308012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Documentation</a:t>
            </a:r>
            <a:endParaRPr lang="fr-CA" sz="2800" dirty="0"/>
          </a:p>
        </p:txBody>
      </p:sp>
      <p:grpSp>
        <p:nvGrpSpPr>
          <p:cNvPr id="856" name="Group 855">
            <a:extLst>
              <a:ext uri="{FF2B5EF4-FFF2-40B4-BE49-F238E27FC236}">
                <a16:creationId xmlns:a16="http://schemas.microsoft.com/office/drawing/2014/main" id="{18FA5256-0019-490F-BFB3-26ECAECD6819}"/>
              </a:ext>
            </a:extLst>
          </p:cNvPr>
          <p:cNvGrpSpPr/>
          <p:nvPr/>
        </p:nvGrpSpPr>
        <p:grpSpPr>
          <a:xfrm>
            <a:off x="1417347" y="2499534"/>
            <a:ext cx="2520000" cy="2786701"/>
            <a:chOff x="1027797" y="1579197"/>
            <a:chExt cx="2520000" cy="27867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DC8E1D-1161-474F-A42B-09A3824D9183}"/>
                </a:ext>
              </a:extLst>
            </p:cNvPr>
            <p:cNvSpPr txBox="1"/>
            <p:nvPr/>
          </p:nvSpPr>
          <p:spPr>
            <a:xfrm>
              <a:off x="1423701" y="4091135"/>
              <a:ext cx="1728193" cy="27476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r>
                <a:rPr lang="en-CA" sz="1600" dirty="0">
                  <a:solidFill>
                    <a:srgbClr val="9B9B9B"/>
                  </a:solidFill>
                  <a:latin typeface="Century Gothic" panose="020B0502020202020204" pitchFamily="34" charset="0"/>
                  <a:hlinkClick r:id="rId3"/>
                </a:rPr>
                <a:t>Terraform Registry</a:t>
              </a:r>
              <a:endParaRPr lang="fr-CA" sz="1600" dirty="0" err="1">
                <a:solidFill>
                  <a:srgbClr val="9B9B9B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855" name="Graphic 854">
              <a:extLst>
                <a:ext uri="{FF2B5EF4-FFF2-40B4-BE49-F238E27FC236}">
                  <a16:creationId xmlns:a16="http://schemas.microsoft.com/office/drawing/2014/main" id="{B1F76C37-295B-4DD8-8E3D-9A38EF17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797" y="1579197"/>
              <a:ext cx="2520000" cy="2520000"/>
            </a:xfrm>
            <a:prstGeom prst="rect">
              <a:avLst/>
            </a:prstGeom>
          </p:spPr>
        </p:pic>
      </p:grpSp>
      <p:pic>
        <p:nvPicPr>
          <p:cNvPr id="858" name="Picture 85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E8D9DB-9821-4E11-8063-D0A0B990C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309" y="1349895"/>
            <a:ext cx="4084907" cy="5085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510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40367" y="3070052"/>
            <a:ext cx="3114440" cy="719485"/>
          </a:xfrm>
        </p:spPr>
        <p:txBody>
          <a:bodyPr/>
          <a:lstStyle/>
          <a:p>
            <a:r>
              <a:rPr lang="fr-CA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022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35546CE4-7080-4648-828C-114A8D4232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53171" y="1777439"/>
            <a:ext cx="7488832" cy="523220"/>
          </a:xfrm>
        </p:spPr>
        <p:txBody>
          <a:bodyPr anchor="ctr"/>
          <a:lstStyle>
            <a:defPPr>
              <a:defRPr lang="fr-FR"/>
            </a:defPPr>
            <a:lvl1pPr algn="l" defTabSz="1758115" rtl="0" eaLnBrk="0" fontAlgn="base" hangingPunct="0">
              <a:spcBef>
                <a:spcPct val="0"/>
              </a:spcBef>
              <a:spcAft>
                <a:spcPct val="0"/>
              </a:spcAft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77912" indent="-217760" algn="l" defTabSz="1758115" rtl="0" eaLnBrk="0" fontAlgn="base" hangingPunct="0">
              <a:spcBef>
                <a:spcPct val="0"/>
              </a:spcBef>
              <a:spcAft>
                <a:spcPct val="0"/>
              </a:spcAft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758115" indent="-437811" algn="l" defTabSz="1758115" rtl="0" eaLnBrk="0" fontAlgn="base" hangingPunct="0">
              <a:spcBef>
                <a:spcPct val="0"/>
              </a:spcBef>
              <a:spcAft>
                <a:spcPct val="0"/>
              </a:spcAft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2638319" indent="-657862" algn="l" defTabSz="1758115" rtl="0" eaLnBrk="0" fontAlgn="base" hangingPunct="0">
              <a:spcBef>
                <a:spcPct val="0"/>
              </a:spcBef>
              <a:spcAft>
                <a:spcPct val="0"/>
              </a:spcAft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3518523" indent="-877912" algn="l" defTabSz="1758115" rtl="0" eaLnBrk="0" fontAlgn="base" hangingPunct="0">
              <a:spcBef>
                <a:spcPct val="0"/>
              </a:spcBef>
              <a:spcAft>
                <a:spcPct val="0"/>
              </a:spcAft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3300765" algn="l" defTabSz="1320306" rtl="0" eaLnBrk="1" latinLnBrk="0" hangingPunct="1"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3960915" algn="l" defTabSz="1320306" rtl="0" eaLnBrk="1" latinLnBrk="0" hangingPunct="1"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4621070" algn="l" defTabSz="1320306" rtl="0" eaLnBrk="1" latinLnBrk="0" hangingPunct="1"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5281221" algn="l" defTabSz="1320306" rtl="0" eaLnBrk="1" latinLnBrk="0" hangingPunct="1">
              <a:defRPr sz="3466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fr-CA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Merci!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DF0F0B-1F06-407F-8B1A-06446442B6F1}"/>
              </a:ext>
            </a:extLst>
          </p:cNvPr>
          <p:cNvGrpSpPr/>
          <p:nvPr/>
        </p:nvGrpSpPr>
        <p:grpSpPr>
          <a:xfrm>
            <a:off x="1356116" y="3429794"/>
            <a:ext cx="9482942" cy="1860331"/>
            <a:chOff x="2256860" y="2301767"/>
            <a:chExt cx="9482942" cy="186033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05F3D2-D4F3-4A35-ACCA-6670E55C81FF}"/>
                </a:ext>
              </a:extLst>
            </p:cNvPr>
            <p:cNvGrpSpPr/>
            <p:nvPr/>
          </p:nvGrpSpPr>
          <p:grpSpPr>
            <a:xfrm>
              <a:off x="2256860" y="2301767"/>
              <a:ext cx="1828800" cy="1860331"/>
              <a:chOff x="5570483" y="1397876"/>
              <a:chExt cx="1828800" cy="186033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7C5718-911A-4F96-9F26-B2CC4D932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83451" y="1618593"/>
                <a:ext cx="1402864" cy="1103586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CAF48E2-E0B8-4D8E-A6F9-0E13F3AF83C5}"/>
                  </a:ext>
                </a:extLst>
              </p:cNvPr>
              <p:cNvSpPr/>
              <p:nvPr/>
            </p:nvSpPr>
            <p:spPr>
              <a:xfrm>
                <a:off x="5570483" y="1397876"/>
                <a:ext cx="1828800" cy="18603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A7A2D5-8AFE-474C-9B4A-0FCF848AECD7}"/>
                </a:ext>
              </a:extLst>
            </p:cNvPr>
            <p:cNvSpPr txBox="1"/>
            <p:nvPr/>
          </p:nvSpPr>
          <p:spPr>
            <a:xfrm>
              <a:off x="4116765" y="2791646"/>
              <a:ext cx="69813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Communauté</a:t>
              </a:r>
              <a:r>
                <a:rPr lang="en-US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Microsoft Azure Québec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0271DF-F064-40A7-8223-FF60CFB774BE}"/>
                </a:ext>
              </a:extLst>
            </p:cNvPr>
            <p:cNvGrpSpPr/>
            <p:nvPr/>
          </p:nvGrpSpPr>
          <p:grpSpPr>
            <a:xfrm>
              <a:off x="4298628" y="3429794"/>
              <a:ext cx="7441174" cy="553946"/>
              <a:chOff x="4189324" y="3355113"/>
              <a:chExt cx="7441174" cy="55394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419AF3-D4D0-4A6A-B2E6-945AA3ABF811}"/>
                  </a:ext>
                </a:extLst>
              </p:cNvPr>
              <p:cNvSpPr txBox="1"/>
              <p:nvPr/>
            </p:nvSpPr>
            <p:spPr>
              <a:xfrm>
                <a:off x="4393324" y="3447394"/>
                <a:ext cx="72371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</a:t>
                </a:r>
                <a:r>
                  <a:rPr lang="en-US" dirty="0">
                    <a:solidFill>
                      <a:schemeClr val="bg1"/>
                    </a:solidFill>
                  </a:rPr>
                  <a:t>@</a:t>
                </a:r>
                <a:r>
                  <a:rPr lang="en-US" dirty="0" err="1">
                    <a:solidFill>
                      <a:schemeClr val="bg1"/>
                    </a:solidFill>
                  </a:rPr>
                  <a:t>AzureQuebec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|            </a:t>
                </a:r>
                <a:r>
                  <a:rPr lang="en-US" dirty="0">
                    <a:solidFill>
                      <a:srgbClr val="9B9B9B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https://meetup.com/azureqc</a:t>
                </a:r>
                <a:r>
                  <a:rPr lang="en-US" dirty="0">
                    <a:solidFill>
                      <a:srgbClr val="9B9B9B"/>
                    </a:solidFill>
                  </a:rPr>
                  <a:t> 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B9425D7-5885-4D80-B0E2-7D6EDF7AD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3577" y="3355113"/>
                <a:ext cx="578882" cy="55389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3EC2485-57C2-4B31-AFEC-AE0806B1E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9324" y="3366017"/>
                <a:ext cx="532086" cy="5320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88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 hidden="1">
            <a:extLst>
              <a:ext uri="{FF2B5EF4-FFF2-40B4-BE49-F238E27FC236}">
                <a16:creationId xmlns:a16="http://schemas.microsoft.com/office/drawing/2014/main" id="{3293F09B-F23F-4213-B498-605EC61EB6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121753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9AA4CF2-98ED-4480-867D-4533B78D23B5}" type="slidenum">
              <a:rPr kumimoji="0" lang="fr-CA" alt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2226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121753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CA" altLang="fr-FR" sz="800" b="0" i="0" u="none" strike="noStrike" kern="1200" cap="none" spc="0" normalizeH="0" baseline="0" noProof="0">
              <a:ln>
                <a:noFill/>
              </a:ln>
              <a:solidFill>
                <a:srgbClr val="2226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5C074-C545-42B7-8049-2A571A05E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Qui </a:t>
            </a:r>
            <a:r>
              <a:rPr lang="en-CA" sz="2800" dirty="0" err="1"/>
              <a:t>suis</a:t>
            </a:r>
            <a:r>
              <a:rPr lang="en-CA" sz="2800" dirty="0"/>
              <a:t>-je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24FC73-BA36-4BCC-9D7D-B291DC6413B0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fr-CA" dirty="0" err="1">
              <a:solidFill>
                <a:srgbClr val="32323C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A3CEDA-C7F1-48E2-95FD-1C4462E6C965}"/>
              </a:ext>
            </a:extLst>
          </p:cNvPr>
          <p:cNvGrpSpPr/>
          <p:nvPr/>
        </p:nvGrpSpPr>
        <p:grpSpPr>
          <a:xfrm>
            <a:off x="913011" y="5950074"/>
            <a:ext cx="1549751" cy="291622"/>
            <a:chOff x="803420" y="5870204"/>
            <a:chExt cx="1549751" cy="291622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0550B1EC-739A-46FA-A114-3A6D5047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420" y="5870204"/>
              <a:ext cx="432000" cy="29162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63828B4-1ECC-40A3-87B8-80678C90DA77}"/>
                </a:ext>
              </a:extLst>
            </p:cNvPr>
            <p:cNvSpPr txBox="1"/>
            <p:nvPr/>
          </p:nvSpPr>
          <p:spPr>
            <a:xfrm>
              <a:off x="1345059" y="5906612"/>
              <a:ext cx="1008112" cy="2188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r>
                <a:rPr lang="en-US" sz="1600" dirty="0">
                  <a:solidFill>
                    <a:srgbClr val="9B9B9B"/>
                  </a:solidFill>
                  <a:latin typeface="Century Gothic" panose="020B0502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@invvard</a:t>
              </a:r>
              <a:endParaRPr lang="en-US" sz="1600" dirty="0">
                <a:solidFill>
                  <a:srgbClr val="9B9B9B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4E2A1-FF95-4CB7-A2DE-DC485875B34A}"/>
              </a:ext>
            </a:extLst>
          </p:cNvPr>
          <p:cNvGrpSpPr/>
          <p:nvPr/>
        </p:nvGrpSpPr>
        <p:grpSpPr>
          <a:xfrm>
            <a:off x="913011" y="5326732"/>
            <a:ext cx="4579939" cy="437518"/>
            <a:chOff x="827110" y="5204718"/>
            <a:chExt cx="4579939" cy="437518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EF6854E9-E3C6-44B7-A87D-8070E5675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3854"/>
            <a:stretch/>
          </p:blipFill>
          <p:spPr>
            <a:xfrm>
              <a:off x="827110" y="5204718"/>
              <a:ext cx="432000" cy="437518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2812A1F-F3EB-4D42-A2A3-3B350B070FDB}"/>
                </a:ext>
              </a:extLst>
            </p:cNvPr>
            <p:cNvSpPr txBox="1"/>
            <p:nvPr/>
          </p:nvSpPr>
          <p:spPr>
            <a:xfrm>
              <a:off x="1345059" y="5354204"/>
              <a:ext cx="4061990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r>
                <a:rPr lang="en-US" sz="1600" dirty="0">
                  <a:solidFill>
                    <a:srgbClr val="9B9B9B"/>
                  </a:solidFill>
                  <a:latin typeface="Century Gothic" panose="020B0502020202020204" pitchFamily="34" charset="0"/>
                  <a:hlinkClick r:id="rId8"/>
                </a:rPr>
                <a:t>ca.linkedin.com/in/</a:t>
              </a:r>
              <a:r>
                <a:rPr lang="en-US" sz="1600" dirty="0" err="1">
                  <a:solidFill>
                    <a:srgbClr val="9B9B9B"/>
                  </a:solidFill>
                  <a:latin typeface="Century Gothic" panose="020B0502020202020204" pitchFamily="34" charset="0"/>
                  <a:hlinkClick r:id="rId8"/>
                </a:rPr>
                <a:t>pierrecavaroc</a:t>
              </a:r>
              <a:endParaRPr lang="en-US" sz="1600" dirty="0">
                <a:solidFill>
                  <a:srgbClr val="9B9B9B"/>
                </a:solidFill>
                <a:latin typeface="Century Gothic" panose="020B0502020202020204" pitchFamily="34" charset="0"/>
              </a:endParaRPr>
            </a:p>
            <a:p>
              <a:pPr>
                <a:lnSpc>
                  <a:spcPct val="90000"/>
                </a:lnSpc>
                <a:spcBef>
                  <a:spcPts val="400"/>
                </a:spcBef>
              </a:pPr>
              <a:endParaRPr lang="fr-CA" dirty="0" err="1">
                <a:solidFill>
                  <a:srgbClr val="32323C"/>
                </a:solidFill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916CDD4-4273-4219-9D25-6377AC801932}"/>
              </a:ext>
            </a:extLst>
          </p:cNvPr>
          <p:cNvSpPr txBox="1"/>
          <p:nvPr/>
        </p:nvSpPr>
        <p:spPr>
          <a:xfrm>
            <a:off x="913011" y="1532856"/>
            <a:ext cx="4725789" cy="25922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07072B"/>
                </a:solidFill>
                <a:latin typeface="Century Gothic" panose="020B0502020202020204" pitchFamily="34" charset="0"/>
              </a:rPr>
              <a:t>Pierre CAVAROC</a:t>
            </a:r>
          </a:p>
          <a:p>
            <a:endParaRPr lang="en-US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Développeur</a:t>
            </a:r>
            <a:r>
              <a:rPr lang="en-US" dirty="0">
                <a:solidFill>
                  <a:srgbClr val="07072B"/>
                </a:solidFill>
                <a:latin typeface="Century Gothic" panose="020B0502020202020204" pitchFamily="34" charset="0"/>
              </a:rPr>
              <a:t> Azure Senior</a:t>
            </a:r>
          </a:p>
          <a:p>
            <a:endParaRPr lang="en-US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7072B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7072B"/>
                </a:solidFill>
                <a:latin typeface="Century Gothic" panose="020B0502020202020204" pitchFamily="34" charset="0"/>
              </a:rPr>
              <a:t>Hilo</a:t>
            </a:r>
          </a:p>
        </p:txBody>
      </p:sp>
      <p:pic>
        <p:nvPicPr>
          <p:cNvPr id="9" name="Picture 8" descr="A person lying on a couch&#10;&#10;Description automatically generated with low confidence">
            <a:extLst>
              <a:ext uri="{FF2B5EF4-FFF2-40B4-BE49-F238E27FC236}">
                <a16:creationId xmlns:a16="http://schemas.microsoft.com/office/drawing/2014/main" id="{117E4730-7826-4E7B-A134-4F8410996A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" t="13011" r="10025" b="6585"/>
          <a:stretch/>
        </p:blipFill>
        <p:spPr>
          <a:xfrm rot="5400000">
            <a:off x="6127438" y="2029773"/>
            <a:ext cx="4356887" cy="3168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0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t 1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0" y="2120"/>
          <a:ext cx="2118" cy="2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e think-cell" r:id="rId5" imgW="216" imgH="216" progId="TCLayout.ActiveDocument.1">
                  <p:embed/>
                </p:oleObj>
              </mc:Choice>
              <mc:Fallback>
                <p:oleObj name="Diapositive think-cell" r:id="rId5" imgW="216" imgH="216" progId="TCLayout.ActiveDocument.1">
                  <p:embed/>
                  <p:pic>
                    <p:nvPicPr>
                      <p:cNvPr id="14" name="Objet 1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2120"/>
                        <a:ext cx="2118" cy="2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/>
          <p:cNvSpPr/>
          <p:nvPr>
            <p:custDataLst>
              <p:tags r:id="rId2"/>
            </p:custDataLst>
          </p:nvPr>
        </p:nvSpPr>
        <p:spPr>
          <a:xfrm>
            <a:off x="1" y="1"/>
            <a:ext cx="211722" cy="21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1219362" eaLnBrk="1" fontAlgn="auto" hangingPunct="1">
              <a:spcBef>
                <a:spcPts val="0"/>
              </a:spcBef>
              <a:spcAft>
                <a:spcPts val="0"/>
              </a:spcAft>
            </a:pPr>
            <a:endParaRPr lang="fr-FR" sz="2900" b="1">
              <a:solidFill>
                <a:srgbClr val="FFFFFF"/>
              </a:solidFill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17" name="Espace réservé pour une image  16"/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>
            <a:fillRect/>
          </a:stretch>
        </p:blipFill>
        <p:spPr/>
      </p:pic>
      <p:sp>
        <p:nvSpPr>
          <p:cNvPr id="3" name="Espace réservé du contenu 2"/>
          <p:cNvSpPr>
            <a:spLocks noGrp="1"/>
          </p:cNvSpPr>
          <p:nvPr>
            <p:ph sz="quarter" idx="18"/>
          </p:nvPr>
        </p:nvSpPr>
        <p:spPr>
          <a:xfrm>
            <a:off x="408955" y="1528726"/>
            <a:ext cx="5328592" cy="3816424"/>
          </a:xfrm>
        </p:spPr>
        <p:txBody>
          <a:bodyPr/>
          <a:lstStyle/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r>
              <a:rPr lang="fr-CA" sz="2400" b="0" dirty="0"/>
              <a:t>Filiale d’Hydro-Québec</a:t>
            </a:r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endParaRPr lang="fr-CA" sz="2400" b="0" dirty="0"/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endParaRPr lang="fr-CA" sz="2400" b="0" dirty="0"/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r>
              <a:rPr lang="fr-CA" sz="2400" b="0" dirty="0"/>
              <a:t>Transition énergétique</a:t>
            </a:r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endParaRPr lang="fr-CA" sz="2400" b="0" dirty="0"/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endParaRPr lang="fr-CA" sz="2400" b="0" dirty="0"/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r>
              <a:rPr lang="fr-CA" sz="2400" b="0" dirty="0"/>
              <a:t>Offre de Maison intelligente</a:t>
            </a:r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endParaRPr lang="fr-CA" sz="2400" b="0" dirty="0"/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endParaRPr lang="fr-CA" sz="2400" b="0" dirty="0"/>
          </a:p>
          <a:p>
            <a:pPr marL="342900" indent="-342900">
              <a:buClr>
                <a:srgbClr val="FF9A00"/>
              </a:buClr>
              <a:buFont typeface="Arial" panose="020B0604020202020204" pitchFamily="34" charset="0"/>
              <a:buChar char="•"/>
            </a:pPr>
            <a:r>
              <a:rPr lang="fr-CA" sz="2400" b="0" dirty="0"/>
              <a:t>Défis de gestion de la demande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2000" b="0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47404A-43E8-44FF-818B-853A76E65F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6071" y="4257430"/>
            <a:ext cx="2052684" cy="20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EEFCA7-BEF4-4E0F-9BA9-2AC21C6F6E2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11150" y="3057083"/>
            <a:ext cx="6120680" cy="745422"/>
          </a:xfrm>
        </p:spPr>
        <p:txBody>
          <a:bodyPr/>
          <a:lstStyle/>
          <a:p>
            <a:pPr algn="ctr"/>
            <a:r>
              <a:rPr lang="en-CA" dirty="0"/>
              <a:t>Sources </a:t>
            </a:r>
            <a:r>
              <a:rPr lang="en-CA" dirty="0" err="1"/>
              <a:t>disponibles</a:t>
            </a:r>
            <a:r>
              <a:rPr lang="en-CA" dirty="0"/>
              <a:t> </a:t>
            </a:r>
            <a:r>
              <a:rPr lang="en-CA" dirty="0" err="1"/>
              <a:t>ici</a:t>
            </a:r>
            <a:r>
              <a:rPr lang="en-CA" dirty="0"/>
              <a:t> :</a:t>
            </a:r>
            <a:endParaRPr lang="fr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09F694-4527-499F-BB07-819CDED946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 err="1"/>
              <a:t>Informations</a:t>
            </a:r>
            <a:r>
              <a:rPr lang="en-CA" sz="2800" dirty="0"/>
              <a:t> </a:t>
            </a:r>
            <a:r>
              <a:rPr lang="en-CA" sz="2800" dirty="0" err="1"/>
              <a:t>générales</a:t>
            </a:r>
            <a:endParaRPr lang="en-CA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5B90FC-8EAF-4CCA-875F-DBE5FDFE21F7}"/>
              </a:ext>
            </a:extLst>
          </p:cNvPr>
          <p:cNvGrpSpPr/>
          <p:nvPr/>
        </p:nvGrpSpPr>
        <p:grpSpPr>
          <a:xfrm>
            <a:off x="6691651" y="2079870"/>
            <a:ext cx="3780421" cy="2789238"/>
            <a:chOff x="940004" y="3429794"/>
            <a:chExt cx="3780421" cy="2789238"/>
          </a:xfrm>
        </p:grpSpPr>
        <p:pic>
          <p:nvPicPr>
            <p:cNvPr id="18" name="Content Placeholder 8" descr="https://github.com/Invvard/DemoTerraform">
              <a:extLst>
                <a:ext uri="{FF2B5EF4-FFF2-40B4-BE49-F238E27FC236}">
                  <a16:creationId xmlns:a16="http://schemas.microsoft.com/office/drawing/2014/main" id="{8D61802C-8BD2-4E4C-82F0-DA7E8E661E4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61083" y="3429794"/>
              <a:ext cx="2538264" cy="2538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710A02-76C8-4BB0-95B1-8A877337B82D}"/>
                </a:ext>
              </a:extLst>
            </p:cNvPr>
            <p:cNvSpPr txBox="1"/>
            <p:nvPr/>
          </p:nvSpPr>
          <p:spPr>
            <a:xfrm>
              <a:off x="940004" y="5880478"/>
              <a:ext cx="378042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CA" sz="1600" u="sng" dirty="0">
                  <a:solidFill>
                    <a:srgbClr val="9B9B9B"/>
                  </a:solidFill>
                  <a:effectLst/>
                  <a:latin typeface="Century Gothic" panose="020B0502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github.com/Invvard/DemoTerraform</a:t>
              </a:r>
              <a:endParaRPr lang="fr-CA" sz="1600" dirty="0">
                <a:solidFill>
                  <a:srgbClr val="9B9B9B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FEDCFB-FED7-4987-B13D-640C516D423E}"/>
              </a:ext>
            </a:extLst>
          </p:cNvPr>
          <p:cNvSpPr txBox="1"/>
          <p:nvPr/>
        </p:nvSpPr>
        <p:spPr>
          <a:xfrm>
            <a:off x="6601643" y="6454130"/>
            <a:ext cx="5256584" cy="21602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  <a:spcBef>
                <a:spcPts val="400"/>
              </a:spcBef>
            </a:pPr>
            <a:r>
              <a:rPr lang="en-CA" sz="1600" dirty="0" err="1">
                <a:solidFill>
                  <a:srgbClr val="07072B"/>
                </a:solidFill>
                <a:latin typeface="Century Gothic" panose="020B0502020202020204" pitchFamily="34" charset="0"/>
              </a:rPr>
              <a:t>Générateur</a:t>
            </a:r>
            <a:r>
              <a:rPr lang="en-CA" sz="1600" dirty="0">
                <a:solidFill>
                  <a:srgbClr val="07072B"/>
                </a:solidFill>
                <a:latin typeface="Century Gothic" panose="020B0502020202020204" pitchFamily="34" charset="0"/>
              </a:rPr>
              <a:t> de QR Code :</a:t>
            </a:r>
            <a:r>
              <a:rPr lang="en-CA" sz="1600" dirty="0">
                <a:solidFill>
                  <a:srgbClr val="32323C"/>
                </a:solidFill>
                <a:latin typeface="Century Gothic" panose="020B0502020202020204" pitchFamily="34" charset="0"/>
              </a:rPr>
              <a:t> </a:t>
            </a:r>
            <a:r>
              <a:rPr lang="fr-CA" sz="1200" u="sng" dirty="0">
                <a:solidFill>
                  <a:srgbClr val="9B9B9B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https://www.qrcode-monkey.com</a:t>
            </a:r>
            <a:r>
              <a:rPr lang="fr-CA" sz="1200" u="sng" dirty="0">
                <a:solidFill>
                  <a:srgbClr val="7D7D7D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fr-CA" sz="1600" dirty="0">
              <a:solidFill>
                <a:srgbClr val="32323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5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37EEB5-6036-41AA-855E-326A8E292C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CA" dirty="0"/>
              <a:t>Les bases du </a:t>
            </a:r>
            <a:r>
              <a:rPr lang="fr-CA" dirty="0" err="1"/>
              <a:t>IaC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385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D694B-B42D-45E2-93AC-7DA977E14B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89AA4CF2-98ED-4480-867D-4533B78D23B5}" type="slidenum">
              <a:rPr lang="fr-CA" altLang="fr-FR" smtClean="0"/>
              <a:pPr algn="r">
                <a:defRPr/>
              </a:pPr>
              <a:t>7</a:t>
            </a:fld>
            <a:endParaRPr lang="fr-CA" alt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43830-DCCD-4FF5-9A1C-C01CB169C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 err="1"/>
              <a:t>Problématique</a:t>
            </a:r>
            <a:endParaRPr lang="fr-CA" sz="2800" dirty="0"/>
          </a:p>
        </p:txBody>
      </p:sp>
      <p:pic>
        <p:nvPicPr>
          <p:cNvPr id="25" name="Graphic 24" descr="Resource Group">
            <a:extLst>
              <a:ext uri="{FF2B5EF4-FFF2-40B4-BE49-F238E27FC236}">
                <a16:creationId xmlns:a16="http://schemas.microsoft.com/office/drawing/2014/main" id="{C5F261E9-66E4-4E7E-B4FA-AD55E177C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9364" y="1931165"/>
            <a:ext cx="1080000" cy="1080000"/>
          </a:xfrm>
          <a:prstGeom prst="rect">
            <a:avLst/>
          </a:prstGeom>
        </p:spPr>
      </p:pic>
      <p:pic>
        <p:nvPicPr>
          <p:cNvPr id="27" name="Graphic 26" descr="IoT Hub">
            <a:extLst>
              <a:ext uri="{FF2B5EF4-FFF2-40B4-BE49-F238E27FC236}">
                <a16:creationId xmlns:a16="http://schemas.microsoft.com/office/drawing/2014/main" id="{7C1CCB90-BB1C-4B29-8C28-54EB62852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126" y="3555819"/>
            <a:ext cx="1080000" cy="1080000"/>
          </a:xfrm>
          <a:prstGeom prst="rect">
            <a:avLst/>
          </a:prstGeom>
        </p:spPr>
      </p:pic>
      <p:pic>
        <p:nvPicPr>
          <p:cNvPr id="29" name="Graphic 28" descr="Azure Function">
            <a:extLst>
              <a:ext uri="{FF2B5EF4-FFF2-40B4-BE49-F238E27FC236}">
                <a16:creationId xmlns:a16="http://schemas.microsoft.com/office/drawing/2014/main" id="{94F86EFD-95F4-4C61-A103-A6BF72996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4109" y="4095819"/>
            <a:ext cx="1080000" cy="1080000"/>
          </a:xfrm>
          <a:prstGeom prst="rect">
            <a:avLst/>
          </a:prstGeom>
        </p:spPr>
      </p:pic>
      <p:pic>
        <p:nvPicPr>
          <p:cNvPr id="43" name="Graphic 42" descr="Virtual Networks">
            <a:extLst>
              <a:ext uri="{FF2B5EF4-FFF2-40B4-BE49-F238E27FC236}">
                <a16:creationId xmlns:a16="http://schemas.microsoft.com/office/drawing/2014/main" id="{B0578D10-33F3-46ED-AABD-983DB76250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9364" y="3011165"/>
            <a:ext cx="1080000" cy="1080000"/>
          </a:xfrm>
          <a:prstGeom prst="rect">
            <a:avLst/>
          </a:prstGeom>
        </p:spPr>
      </p:pic>
      <p:pic>
        <p:nvPicPr>
          <p:cNvPr id="49" name="Graphic 48" descr="AKS&#10;">
            <a:extLst>
              <a:ext uri="{FF2B5EF4-FFF2-40B4-BE49-F238E27FC236}">
                <a16:creationId xmlns:a16="http://schemas.microsoft.com/office/drawing/2014/main" id="{49A3272D-9A5D-4847-9097-50337BFF0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7347" y="3555819"/>
            <a:ext cx="1080000" cy="1080000"/>
          </a:xfrm>
          <a:prstGeom prst="rect">
            <a:avLst/>
          </a:prstGeom>
        </p:spPr>
      </p:pic>
      <p:pic>
        <p:nvPicPr>
          <p:cNvPr id="53" name="Graphic 52" descr="App Services">
            <a:extLst>
              <a:ext uri="{FF2B5EF4-FFF2-40B4-BE49-F238E27FC236}">
                <a16:creationId xmlns:a16="http://schemas.microsoft.com/office/drawing/2014/main" id="{629C8347-8192-41DC-BF0C-1C9D28319F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37347" y="2471165"/>
            <a:ext cx="1080000" cy="1080000"/>
          </a:xfrm>
          <a:prstGeom prst="rect">
            <a:avLst/>
          </a:prstGeom>
        </p:spPr>
      </p:pic>
      <p:pic>
        <p:nvPicPr>
          <p:cNvPr id="57" name="Graphic 56" descr="ADX">
            <a:extLst>
              <a:ext uri="{FF2B5EF4-FFF2-40B4-BE49-F238E27FC236}">
                <a16:creationId xmlns:a16="http://schemas.microsoft.com/office/drawing/2014/main" id="{3CEFC1E0-B5CD-423C-AC00-C535844165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57627" y="2471165"/>
            <a:ext cx="1080000" cy="1080000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D5BA112-5158-41AF-B403-43251B9111EA}"/>
              </a:ext>
            </a:extLst>
          </p:cNvPr>
          <p:cNvSpPr/>
          <p:nvPr/>
        </p:nvSpPr>
        <p:spPr bwMode="auto">
          <a:xfrm>
            <a:off x="3865339" y="1931165"/>
            <a:ext cx="3744416" cy="3244654"/>
          </a:xfrm>
          <a:prstGeom prst="roundRect">
            <a:avLst/>
          </a:prstGeom>
          <a:noFill/>
          <a:ln w="38100">
            <a:solidFill>
              <a:srgbClr val="07072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rtlCol="0" anchor="ctr"/>
          <a:lstStyle/>
          <a:p>
            <a:pPr algn="ctr"/>
            <a:endParaRPr lang="fr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0E6AA7-4897-477C-9B7B-B6315520645F}"/>
              </a:ext>
            </a:extLst>
          </p:cNvPr>
          <p:cNvSpPr txBox="1"/>
          <p:nvPr/>
        </p:nvSpPr>
        <p:spPr>
          <a:xfrm>
            <a:off x="5638800" y="3451450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fr-CA" dirty="0" err="1">
              <a:solidFill>
                <a:srgbClr val="32323C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660331-A024-44FE-8336-A7B8EB3BE8E7}"/>
              </a:ext>
            </a:extLst>
          </p:cNvPr>
          <p:cNvSpPr txBox="1"/>
          <p:nvPr/>
        </p:nvSpPr>
        <p:spPr>
          <a:xfrm>
            <a:off x="4297387" y="1638479"/>
            <a:ext cx="719960" cy="2880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fr-CA" b="1" dirty="0">
                <a:solidFill>
                  <a:srgbClr val="07072B"/>
                </a:solidFill>
              </a:rPr>
              <a:t>DEV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F687BF-5559-456E-A14F-EAF707327011}"/>
              </a:ext>
            </a:extLst>
          </p:cNvPr>
          <p:cNvGrpSpPr/>
          <p:nvPr/>
        </p:nvGrpSpPr>
        <p:grpSpPr>
          <a:xfrm>
            <a:off x="3851901" y="1931165"/>
            <a:ext cx="3744416" cy="3244654"/>
            <a:chOff x="8064446" y="3209476"/>
            <a:chExt cx="3744416" cy="3244654"/>
          </a:xfrm>
        </p:grpSpPr>
        <p:pic>
          <p:nvPicPr>
            <p:cNvPr id="74" name="Graphic 73" descr="Resource Group">
              <a:extLst>
                <a:ext uri="{FF2B5EF4-FFF2-40B4-BE49-F238E27FC236}">
                  <a16:creationId xmlns:a16="http://schemas.microsoft.com/office/drawing/2014/main" id="{F71C32F1-330D-4669-A3C5-A3773AF2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8471" y="3209476"/>
              <a:ext cx="1080000" cy="1080000"/>
            </a:xfrm>
            <a:prstGeom prst="rect">
              <a:avLst/>
            </a:prstGeom>
          </p:spPr>
        </p:pic>
        <p:pic>
          <p:nvPicPr>
            <p:cNvPr id="75" name="Graphic 74" descr="IoT Hub">
              <a:extLst>
                <a:ext uri="{FF2B5EF4-FFF2-40B4-BE49-F238E27FC236}">
                  <a16:creationId xmlns:a16="http://schemas.microsoft.com/office/drawing/2014/main" id="{33CEEA4C-FF14-4E69-AC46-F7254C091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45233" y="4834130"/>
              <a:ext cx="1080000" cy="1080000"/>
            </a:xfrm>
            <a:prstGeom prst="rect">
              <a:avLst/>
            </a:prstGeom>
          </p:spPr>
        </p:pic>
        <p:pic>
          <p:nvPicPr>
            <p:cNvPr id="76" name="Graphic 75" descr="Azure Function">
              <a:extLst>
                <a:ext uri="{FF2B5EF4-FFF2-40B4-BE49-F238E27FC236}">
                  <a16:creationId xmlns:a16="http://schemas.microsoft.com/office/drawing/2014/main" id="{9848C28C-2B23-49D0-8A10-A9CF58BB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83216" y="5374130"/>
              <a:ext cx="1080000" cy="1080000"/>
            </a:xfrm>
            <a:prstGeom prst="rect">
              <a:avLst/>
            </a:prstGeom>
          </p:spPr>
        </p:pic>
        <p:pic>
          <p:nvPicPr>
            <p:cNvPr id="77" name="Graphic 76" descr="Virtual Networks">
              <a:extLst>
                <a:ext uri="{FF2B5EF4-FFF2-40B4-BE49-F238E27FC236}">
                  <a16:creationId xmlns:a16="http://schemas.microsoft.com/office/drawing/2014/main" id="{10D0D486-D072-4745-B6AD-49FCC899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98471" y="4289476"/>
              <a:ext cx="1080000" cy="1080000"/>
            </a:xfrm>
            <a:prstGeom prst="rect">
              <a:avLst/>
            </a:prstGeom>
          </p:spPr>
        </p:pic>
        <p:pic>
          <p:nvPicPr>
            <p:cNvPr id="78" name="Graphic 77" descr="AKS&#10;">
              <a:extLst>
                <a:ext uri="{FF2B5EF4-FFF2-40B4-BE49-F238E27FC236}">
                  <a16:creationId xmlns:a16="http://schemas.microsoft.com/office/drawing/2014/main" id="{DE693DC7-D445-42F1-A83A-81FA3365D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6454" y="4834130"/>
              <a:ext cx="1080000" cy="1080000"/>
            </a:xfrm>
            <a:prstGeom prst="rect">
              <a:avLst/>
            </a:prstGeom>
          </p:spPr>
        </p:pic>
        <p:pic>
          <p:nvPicPr>
            <p:cNvPr id="79" name="Graphic 78" descr="App Services">
              <a:extLst>
                <a:ext uri="{FF2B5EF4-FFF2-40B4-BE49-F238E27FC236}">
                  <a16:creationId xmlns:a16="http://schemas.microsoft.com/office/drawing/2014/main" id="{A32FE88A-6D67-4E39-8B90-88944E4F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36454" y="3749476"/>
              <a:ext cx="1080000" cy="1080000"/>
            </a:xfrm>
            <a:prstGeom prst="rect">
              <a:avLst/>
            </a:prstGeom>
          </p:spPr>
        </p:pic>
        <p:pic>
          <p:nvPicPr>
            <p:cNvPr id="80" name="Graphic 79" descr="ADX">
              <a:extLst>
                <a:ext uri="{FF2B5EF4-FFF2-40B4-BE49-F238E27FC236}">
                  <a16:creationId xmlns:a16="http://schemas.microsoft.com/office/drawing/2014/main" id="{E8B81BC5-D781-4F43-B24D-D4A26DA8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656734" y="3749476"/>
              <a:ext cx="1080000" cy="1080000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B4D4BCD-EF3E-444E-9292-EE9E147F42BB}"/>
                </a:ext>
              </a:extLst>
            </p:cNvPr>
            <p:cNvSpPr/>
            <p:nvPr/>
          </p:nvSpPr>
          <p:spPr bwMode="auto">
            <a:xfrm>
              <a:off x="8064446" y="3209476"/>
              <a:ext cx="3744416" cy="3244654"/>
            </a:xfrm>
            <a:prstGeom prst="roundRect">
              <a:avLst/>
            </a:prstGeom>
            <a:noFill/>
            <a:ln w="38100">
              <a:solidFill>
                <a:srgbClr val="07072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fr-CA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837D9EF-D778-4A5E-A9CD-AF6F8CBB7F43}"/>
                </a:ext>
              </a:extLst>
            </p:cNvPr>
            <p:cNvSpPr txBox="1"/>
            <p:nvPr/>
          </p:nvSpPr>
          <p:spPr>
            <a:xfrm>
              <a:off x="9837907" y="4729761"/>
              <a:ext cx="914400" cy="914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endParaRPr lang="fr-CA" dirty="0" err="1">
                <a:solidFill>
                  <a:srgbClr val="32323C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D0F7DF2-A11D-4193-9926-EAC0C91A9723}"/>
              </a:ext>
            </a:extLst>
          </p:cNvPr>
          <p:cNvGrpSpPr/>
          <p:nvPr/>
        </p:nvGrpSpPr>
        <p:grpSpPr>
          <a:xfrm>
            <a:off x="192931" y="1931165"/>
            <a:ext cx="3744416" cy="3244654"/>
            <a:chOff x="8064446" y="3209476"/>
            <a:chExt cx="3744416" cy="3244654"/>
          </a:xfrm>
        </p:grpSpPr>
        <p:pic>
          <p:nvPicPr>
            <p:cNvPr id="103" name="Graphic 102" descr="Resource Group">
              <a:extLst>
                <a:ext uri="{FF2B5EF4-FFF2-40B4-BE49-F238E27FC236}">
                  <a16:creationId xmlns:a16="http://schemas.microsoft.com/office/drawing/2014/main" id="{8B5BB666-1E6F-4BF4-8FA1-EE15BF51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8471" y="3209476"/>
              <a:ext cx="1080000" cy="1080000"/>
            </a:xfrm>
            <a:prstGeom prst="rect">
              <a:avLst/>
            </a:prstGeom>
          </p:spPr>
        </p:pic>
        <p:pic>
          <p:nvPicPr>
            <p:cNvPr id="104" name="Graphic 103" descr="IoT Hub">
              <a:extLst>
                <a:ext uri="{FF2B5EF4-FFF2-40B4-BE49-F238E27FC236}">
                  <a16:creationId xmlns:a16="http://schemas.microsoft.com/office/drawing/2014/main" id="{7AEDE537-F6F4-47CD-ADA7-A1FEABCA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45233" y="4834130"/>
              <a:ext cx="1080000" cy="1080000"/>
            </a:xfrm>
            <a:prstGeom prst="rect">
              <a:avLst/>
            </a:prstGeom>
          </p:spPr>
        </p:pic>
        <p:pic>
          <p:nvPicPr>
            <p:cNvPr id="105" name="Graphic 104" descr="Azure Function">
              <a:extLst>
                <a:ext uri="{FF2B5EF4-FFF2-40B4-BE49-F238E27FC236}">
                  <a16:creationId xmlns:a16="http://schemas.microsoft.com/office/drawing/2014/main" id="{2B840043-1975-4B53-82CE-1EF5A18F0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83216" y="5374130"/>
              <a:ext cx="1080000" cy="1080000"/>
            </a:xfrm>
            <a:prstGeom prst="rect">
              <a:avLst/>
            </a:prstGeom>
          </p:spPr>
        </p:pic>
        <p:pic>
          <p:nvPicPr>
            <p:cNvPr id="106" name="Graphic 105" descr="Virtual Networks">
              <a:extLst>
                <a:ext uri="{FF2B5EF4-FFF2-40B4-BE49-F238E27FC236}">
                  <a16:creationId xmlns:a16="http://schemas.microsoft.com/office/drawing/2014/main" id="{C667CA02-563A-4230-BC85-6010C983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98471" y="4289476"/>
              <a:ext cx="1080000" cy="1080000"/>
            </a:xfrm>
            <a:prstGeom prst="rect">
              <a:avLst/>
            </a:prstGeom>
          </p:spPr>
        </p:pic>
        <p:pic>
          <p:nvPicPr>
            <p:cNvPr id="107" name="Graphic 106" descr="AKS&#10;">
              <a:extLst>
                <a:ext uri="{FF2B5EF4-FFF2-40B4-BE49-F238E27FC236}">
                  <a16:creationId xmlns:a16="http://schemas.microsoft.com/office/drawing/2014/main" id="{682A2BA2-93E1-41C3-ABBC-84061F3B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6454" y="4834130"/>
              <a:ext cx="1080000" cy="1080000"/>
            </a:xfrm>
            <a:prstGeom prst="rect">
              <a:avLst/>
            </a:prstGeom>
          </p:spPr>
        </p:pic>
        <p:pic>
          <p:nvPicPr>
            <p:cNvPr id="108" name="Graphic 107" descr="App Services">
              <a:extLst>
                <a:ext uri="{FF2B5EF4-FFF2-40B4-BE49-F238E27FC236}">
                  <a16:creationId xmlns:a16="http://schemas.microsoft.com/office/drawing/2014/main" id="{B5441CB0-C03D-4ED2-BC2E-ED681AC2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36454" y="3749476"/>
              <a:ext cx="1080000" cy="1080000"/>
            </a:xfrm>
            <a:prstGeom prst="rect">
              <a:avLst/>
            </a:prstGeom>
          </p:spPr>
        </p:pic>
        <p:pic>
          <p:nvPicPr>
            <p:cNvPr id="109" name="Graphic 108" descr="ADX">
              <a:extLst>
                <a:ext uri="{FF2B5EF4-FFF2-40B4-BE49-F238E27FC236}">
                  <a16:creationId xmlns:a16="http://schemas.microsoft.com/office/drawing/2014/main" id="{772F3A46-6CF8-41C4-ACCE-7BFF70F8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656734" y="3749476"/>
              <a:ext cx="1080000" cy="1080000"/>
            </a:xfrm>
            <a:prstGeom prst="rect">
              <a:avLst/>
            </a:prstGeom>
          </p:spPr>
        </p:pic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144174D8-AB87-44C8-ABE2-56DAEB90C5A6}"/>
                </a:ext>
              </a:extLst>
            </p:cNvPr>
            <p:cNvSpPr/>
            <p:nvPr/>
          </p:nvSpPr>
          <p:spPr bwMode="auto">
            <a:xfrm>
              <a:off x="8064446" y="3209476"/>
              <a:ext cx="3744416" cy="3244654"/>
            </a:xfrm>
            <a:prstGeom prst="roundRect">
              <a:avLst/>
            </a:prstGeom>
            <a:noFill/>
            <a:ln w="38100">
              <a:solidFill>
                <a:srgbClr val="07072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fr-CA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FD0A89E-1DA6-41ED-AF85-E61F4A0A75BE}"/>
                </a:ext>
              </a:extLst>
            </p:cNvPr>
            <p:cNvSpPr txBox="1"/>
            <p:nvPr/>
          </p:nvSpPr>
          <p:spPr>
            <a:xfrm>
              <a:off x="9837907" y="4729761"/>
              <a:ext cx="914400" cy="914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endParaRPr lang="fr-CA" dirty="0" err="1">
                <a:solidFill>
                  <a:srgbClr val="32323C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DF7B7B97-C9D3-40D4-862D-90D3F7CD400C}"/>
              </a:ext>
            </a:extLst>
          </p:cNvPr>
          <p:cNvSpPr txBox="1"/>
          <p:nvPr/>
        </p:nvSpPr>
        <p:spPr>
          <a:xfrm>
            <a:off x="592771" y="1629594"/>
            <a:ext cx="719960" cy="2880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fr-CA" b="1" dirty="0">
                <a:solidFill>
                  <a:srgbClr val="07072B"/>
                </a:solidFill>
              </a:rPr>
              <a:t>QA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117123-D19B-40E5-AE6A-17BD84115498}"/>
              </a:ext>
            </a:extLst>
          </p:cNvPr>
          <p:cNvGrpSpPr/>
          <p:nvPr/>
        </p:nvGrpSpPr>
        <p:grpSpPr>
          <a:xfrm>
            <a:off x="4152623" y="1925864"/>
            <a:ext cx="3744416" cy="3244654"/>
            <a:chOff x="8064446" y="3209476"/>
            <a:chExt cx="3744416" cy="3244654"/>
          </a:xfrm>
        </p:grpSpPr>
        <p:pic>
          <p:nvPicPr>
            <p:cNvPr id="114" name="Graphic 113" descr="Resource Group">
              <a:extLst>
                <a:ext uri="{FF2B5EF4-FFF2-40B4-BE49-F238E27FC236}">
                  <a16:creationId xmlns:a16="http://schemas.microsoft.com/office/drawing/2014/main" id="{7019C403-3EA1-4081-927C-5DADAB320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98471" y="3209476"/>
              <a:ext cx="1080000" cy="1080000"/>
            </a:xfrm>
            <a:prstGeom prst="rect">
              <a:avLst/>
            </a:prstGeom>
          </p:spPr>
        </p:pic>
        <p:pic>
          <p:nvPicPr>
            <p:cNvPr id="115" name="Graphic 114" descr="IoT Hub">
              <a:extLst>
                <a:ext uri="{FF2B5EF4-FFF2-40B4-BE49-F238E27FC236}">
                  <a16:creationId xmlns:a16="http://schemas.microsoft.com/office/drawing/2014/main" id="{75D938F0-3AB1-4AED-BBF6-6A93B797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45233" y="4834130"/>
              <a:ext cx="1080000" cy="1080000"/>
            </a:xfrm>
            <a:prstGeom prst="rect">
              <a:avLst/>
            </a:prstGeom>
          </p:spPr>
        </p:pic>
        <p:pic>
          <p:nvPicPr>
            <p:cNvPr id="116" name="Graphic 115" descr="Azure Function">
              <a:extLst>
                <a:ext uri="{FF2B5EF4-FFF2-40B4-BE49-F238E27FC236}">
                  <a16:creationId xmlns:a16="http://schemas.microsoft.com/office/drawing/2014/main" id="{D017E911-6BB9-4FEB-AED5-F030F2B8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83216" y="5374130"/>
              <a:ext cx="1080000" cy="1080000"/>
            </a:xfrm>
            <a:prstGeom prst="rect">
              <a:avLst/>
            </a:prstGeom>
          </p:spPr>
        </p:pic>
        <p:pic>
          <p:nvPicPr>
            <p:cNvPr id="117" name="Graphic 116" descr="Virtual Networks">
              <a:extLst>
                <a:ext uri="{FF2B5EF4-FFF2-40B4-BE49-F238E27FC236}">
                  <a16:creationId xmlns:a16="http://schemas.microsoft.com/office/drawing/2014/main" id="{35C0B020-C4DA-4E6B-BEC3-2F03EB13C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98471" y="4289476"/>
              <a:ext cx="1080000" cy="1080000"/>
            </a:xfrm>
            <a:prstGeom prst="rect">
              <a:avLst/>
            </a:prstGeom>
          </p:spPr>
        </p:pic>
        <p:pic>
          <p:nvPicPr>
            <p:cNvPr id="118" name="Graphic 117" descr="AKS&#10;">
              <a:extLst>
                <a:ext uri="{FF2B5EF4-FFF2-40B4-BE49-F238E27FC236}">
                  <a16:creationId xmlns:a16="http://schemas.microsoft.com/office/drawing/2014/main" id="{1DF94AA7-C451-4149-95B0-DF5F90ED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6454" y="4834130"/>
              <a:ext cx="1080000" cy="1080000"/>
            </a:xfrm>
            <a:prstGeom prst="rect">
              <a:avLst/>
            </a:prstGeom>
          </p:spPr>
        </p:pic>
        <p:pic>
          <p:nvPicPr>
            <p:cNvPr id="119" name="Graphic 118" descr="App Services">
              <a:extLst>
                <a:ext uri="{FF2B5EF4-FFF2-40B4-BE49-F238E27FC236}">
                  <a16:creationId xmlns:a16="http://schemas.microsoft.com/office/drawing/2014/main" id="{40FAE607-36C2-4D62-B51A-4A2A1998C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36454" y="3749476"/>
              <a:ext cx="1080000" cy="1080000"/>
            </a:xfrm>
            <a:prstGeom prst="rect">
              <a:avLst/>
            </a:prstGeom>
          </p:spPr>
        </p:pic>
        <p:pic>
          <p:nvPicPr>
            <p:cNvPr id="120" name="Graphic 119" descr="ADX">
              <a:extLst>
                <a:ext uri="{FF2B5EF4-FFF2-40B4-BE49-F238E27FC236}">
                  <a16:creationId xmlns:a16="http://schemas.microsoft.com/office/drawing/2014/main" id="{3DB9A6FD-771F-42E8-9E86-DE59C62C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656734" y="3749476"/>
              <a:ext cx="1080000" cy="1080000"/>
            </a:xfrm>
            <a:prstGeom prst="rect">
              <a:avLst/>
            </a:prstGeom>
          </p:spPr>
        </p:pic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FA20CCD3-1814-4FF5-B46B-805C44D80C72}"/>
                </a:ext>
              </a:extLst>
            </p:cNvPr>
            <p:cNvSpPr/>
            <p:nvPr/>
          </p:nvSpPr>
          <p:spPr bwMode="auto">
            <a:xfrm>
              <a:off x="8064446" y="3209476"/>
              <a:ext cx="3744416" cy="3244654"/>
            </a:xfrm>
            <a:prstGeom prst="roundRect">
              <a:avLst/>
            </a:prstGeom>
            <a:noFill/>
            <a:ln w="38100">
              <a:solidFill>
                <a:srgbClr val="07072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rtlCol="0" anchor="ctr"/>
            <a:lstStyle/>
            <a:p>
              <a:pPr algn="ctr"/>
              <a:endParaRPr lang="fr-CA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84E2ADF-6B65-4835-BF19-A9A04C879A29}"/>
                </a:ext>
              </a:extLst>
            </p:cNvPr>
            <p:cNvSpPr txBox="1"/>
            <p:nvPr/>
          </p:nvSpPr>
          <p:spPr>
            <a:xfrm>
              <a:off x="9837907" y="4729761"/>
              <a:ext cx="914400" cy="914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endParaRPr lang="fr-CA" dirty="0" err="1">
                <a:solidFill>
                  <a:srgbClr val="32323C"/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5EF02-A229-49A8-AD9D-063745437307}"/>
              </a:ext>
            </a:extLst>
          </p:cNvPr>
          <p:cNvSpPr txBox="1"/>
          <p:nvPr/>
        </p:nvSpPr>
        <p:spPr>
          <a:xfrm>
            <a:off x="4429088" y="1637832"/>
            <a:ext cx="814671" cy="2880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fr-CA" b="1" dirty="0">
                <a:solidFill>
                  <a:srgbClr val="07072B"/>
                </a:solidFill>
              </a:rPr>
              <a:t>PROD</a:t>
            </a:r>
          </a:p>
        </p:txBody>
      </p:sp>
    </p:spTree>
    <p:extLst>
      <p:ext uri="{BB962C8B-B14F-4D97-AF65-F5344CB8AC3E}">
        <p14:creationId xmlns:p14="http://schemas.microsoft.com/office/powerpoint/2010/main" val="377733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9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5" presetID="2" presetClass="entr" presetSubtype="12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0" presetID="2" presetClass="entr" presetSubtype="6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2" presetClass="entr" presetSubtype="4" fill="hold" nodeType="after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7886E-6 -3.74219E-6 L -0.30122 -3.74219E-6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06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6636E-6 2.71002E-6 L -0.29992 2.71002E-6 " pathEditMode="relative" rAng="0" ptsTypes="AA">
                                          <p:cBhvr>
                                            <p:cTn id="71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99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617E-6 2.71002E-6 L 0.32478 2.71002E-6 " pathEditMode="relative" rAng="0" ptsTypes="AA">
                                          <p:cBhvr>
                                            <p:cTn id="76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2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66024E-6 4.82527E-6 L 0.32739 4.82527E-6 " pathEditMode="relative" rAng="0" ptsTypes="AA">
                                          <p:cBhvr>
                                            <p:cTn id="81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3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7605E-6 -1.57834E-6 L 0.32479 -1.57834E-6 " pathEditMode="relative" rAng="0" ptsTypes="AA">
                                          <p:cBhvr>
                                            <p:cTn id="86" dur="2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2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4153 -0.00115 L 0.35759 -0.00115 " pathEditMode="relative" rAng="0" ptsTypes="AA">
                                          <p:cBhvr>
                                            <p:cTn id="91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70" grpId="1" animBg="1"/>
          <p:bldP spid="71" grpId="0"/>
          <p:bldP spid="72" grpId="0"/>
          <p:bldP spid="72" grpId="1"/>
          <p:bldP spid="112" grpId="0"/>
          <p:bldP spid="112" grpId="1"/>
          <p:bldP spid="123" grpId="0"/>
          <p:bldP spid="12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3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5" presetID="2" presetClass="entr" presetSubtype="9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5" presetID="2" presetClass="entr" presetSubtype="12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0" presetID="2" presetClass="entr" presetSubtype="6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2" presetClass="entr" presetSubtype="4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35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7886E-6 -3.74219E-6 L -0.30122 -3.74219E-6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06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6636E-6 2.71002E-6 L -0.29992 2.71002E-6 " pathEditMode="relative" rAng="0" ptsTypes="AA">
                                          <p:cBhvr>
                                            <p:cTn id="71" dur="2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99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617E-6 2.71002E-6 L 0.32478 2.71002E-6 " pathEditMode="relative" rAng="0" ptsTypes="AA">
                                          <p:cBhvr>
                                            <p:cTn id="76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2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66024E-6 4.82527E-6 L 0.32739 4.82527E-6 " pathEditMode="relative" rAng="0" ptsTypes="AA">
                                          <p:cBhvr>
                                            <p:cTn id="81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3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7605E-6 -1.57834E-6 L 0.32479 -1.57834E-6 " pathEditMode="relative" rAng="0" ptsTypes="AA">
                                          <p:cBhvr>
                                            <p:cTn id="86" dur="2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23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10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4153 -0.00115 L 0.35759 -0.00115 " pathEditMode="relative" rAng="0" ptsTypes="AA">
                                          <p:cBhvr>
                                            <p:cTn id="91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0" grpId="0" animBg="1"/>
          <p:bldP spid="70" grpId="1" animBg="1"/>
          <p:bldP spid="71" grpId="0"/>
          <p:bldP spid="72" grpId="0"/>
          <p:bldP spid="72" grpId="1"/>
          <p:bldP spid="112" grpId="0"/>
          <p:bldP spid="112" grpId="1"/>
          <p:bldP spid="123" grpId="0"/>
          <p:bldP spid="123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601D27-BEC9-4BB3-8897-261237B3E3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8</a:t>
            </a:fld>
            <a:endParaRPr lang="fr-CA" alt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D96E-1FC7-4E8E-B1BE-B2BB60B23F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179503" y="1557586"/>
            <a:ext cx="1836167" cy="791517"/>
          </a:xfrm>
        </p:spPr>
        <p:txBody>
          <a:bodyPr/>
          <a:lstStyle/>
          <a:p>
            <a:r>
              <a:rPr lang="en-CA" dirty="0"/>
              <a:t>Le </a:t>
            </a:r>
            <a:r>
              <a:rPr lang="en-CA" dirty="0" err="1"/>
              <a:t>IaC</a:t>
            </a:r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3A25D-B860-489F-A59A-0B08A87521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/>
              <a:t>Solution et </a:t>
            </a:r>
            <a:r>
              <a:rPr lang="en-CA" sz="2800" dirty="0" err="1"/>
              <a:t>définition</a:t>
            </a:r>
            <a:endParaRPr lang="fr-C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BF61D-77C2-42EC-B3EE-009CC62AF4E6}"/>
              </a:ext>
            </a:extLst>
          </p:cNvPr>
          <p:cNvSpPr txBox="1"/>
          <p:nvPr/>
        </p:nvSpPr>
        <p:spPr>
          <a:xfrm>
            <a:off x="1057026" y="3051091"/>
            <a:ext cx="9793089" cy="138624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ct val="90000"/>
              </a:lnSpc>
              <a:spcBef>
                <a:spcPts val="400"/>
              </a:spcBef>
            </a:pPr>
            <a:r>
              <a:rPr lang="fr-CA" i="1" dirty="0">
                <a:solidFill>
                  <a:srgbClr val="07072B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L'Infrastructure as code (littéralement : « infrastructure en tant que code ») est un ensemble de mécanismes permettant de gérer, par […] des scripts, une infrastructure informatique virtuelle.</a:t>
            </a:r>
            <a:endParaRPr lang="fr-CA" dirty="0">
              <a:solidFill>
                <a:srgbClr val="07072B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BA6AE-B7C6-4E09-8D58-46CE91DEE7CA}"/>
              </a:ext>
            </a:extLst>
          </p:cNvPr>
          <p:cNvSpPr txBox="1"/>
          <p:nvPr/>
        </p:nvSpPr>
        <p:spPr>
          <a:xfrm>
            <a:off x="8726130" y="4964662"/>
            <a:ext cx="1907960" cy="2165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CA" sz="1600" dirty="0">
                <a:solidFill>
                  <a:srgbClr val="07072B"/>
                </a:solidFill>
                <a:latin typeface="Century Gothic" panose="020B0502020202020204" pitchFamily="34" charset="0"/>
              </a:rPr>
              <a:t>Source : </a:t>
            </a:r>
            <a:r>
              <a:rPr lang="en-CA" sz="1600" dirty="0">
                <a:solidFill>
                  <a:srgbClr val="9B9B9B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fr-CA" sz="1600" dirty="0" err="1">
              <a:solidFill>
                <a:srgbClr val="9B9B9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60D1E1-4814-45DA-872C-C12C6FB83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245" y="5181998"/>
            <a:ext cx="1289845" cy="1289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817DE-8AB8-4C84-9E00-CFEE0B03A3A0}"/>
              </a:ext>
            </a:extLst>
          </p:cNvPr>
          <p:cNvSpPr txBox="1"/>
          <p:nvPr/>
        </p:nvSpPr>
        <p:spPr>
          <a:xfrm>
            <a:off x="552970" y="2709714"/>
            <a:ext cx="504056" cy="7200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CA" sz="8000" dirty="0">
                <a:solidFill>
                  <a:srgbClr val="07072B"/>
                </a:solidFill>
              </a:rPr>
              <a:t>“</a:t>
            </a:r>
            <a:endParaRPr lang="fr-CA" sz="8000" dirty="0" err="1">
              <a:solidFill>
                <a:srgbClr val="07072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5B20E6-C000-4F14-A786-C77B6B745340}"/>
              </a:ext>
            </a:extLst>
          </p:cNvPr>
          <p:cNvSpPr txBox="1"/>
          <p:nvPr/>
        </p:nvSpPr>
        <p:spPr>
          <a:xfrm>
            <a:off x="10850115" y="3744212"/>
            <a:ext cx="504056" cy="7200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CA" sz="8000" dirty="0">
                <a:solidFill>
                  <a:srgbClr val="07072B"/>
                </a:solidFill>
              </a:rPr>
              <a:t>”</a:t>
            </a:r>
            <a:endParaRPr lang="fr-CA" sz="8000" dirty="0" err="1">
              <a:solidFill>
                <a:srgbClr val="0707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46CF1-95F1-4AEB-8FE0-9AEC104A24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fld id="{BC240EC6-B97B-449A-9055-D713C252FD31}" type="slidenum">
              <a:rPr lang="fr-CA" altLang="fr-FR" smtClean="0"/>
              <a:pPr algn="r">
                <a:defRPr/>
              </a:pPr>
              <a:t>9</a:t>
            </a:fld>
            <a:endParaRPr lang="fr-CA" alt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0DB37-DE6C-4993-A257-4C5C00E36E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sz="2800" dirty="0" err="1"/>
              <a:t>Outils</a:t>
            </a:r>
            <a:r>
              <a:rPr lang="en-CA" sz="2800" dirty="0"/>
              <a:t> </a:t>
            </a:r>
            <a:r>
              <a:rPr lang="en-CA" sz="2800" dirty="0" err="1"/>
              <a:t>disponibles</a:t>
            </a:r>
            <a:endParaRPr lang="fr-CA" sz="2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2BC3F63-D981-4AB6-89FA-502D7FBE7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9114" y="2921265"/>
            <a:ext cx="1033690" cy="12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4A13FEE-5E45-4A3D-BCAF-7C92A2E30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348" y="2010860"/>
            <a:ext cx="1260000" cy="12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2D2A44-5E47-49AF-93E9-530950573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035" y="4073351"/>
            <a:ext cx="1260000" cy="11977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FAE4BC3-B8F1-4C4A-B439-3AC1795B63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02704" y="1928637"/>
            <a:ext cx="1345574" cy="144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975BEA8-1D1F-45EE-84B7-6B29A11BB8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7587" y="3601304"/>
            <a:ext cx="2622945" cy="9361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D5EA2D3-EB8D-4969-9156-0535C39FB9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26440" y="1468719"/>
            <a:ext cx="1170286" cy="144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AB90995-AF77-4103-AB06-CD5F2877EA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7689" y="5085978"/>
            <a:ext cx="4544311" cy="10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2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5" presetID="2" presetClass="entr" presetSubtype="1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9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3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" presetClass="entr" presetSubtype="12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2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699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T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9O4T5ElMsJdDFR4QFF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9O4T5ElMsJdDFR4QFF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9O4T5ElMsJdDFR4QFF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biJCYcf_OFPgn4ia4wuQ"/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9O4T5ElMsJdDFR4QFF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Y1qOSOT2S31y8x9x7Dy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9O4T5ElMsJdDFR4QFF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9O4T5ElMsJdDFR4QFFw"/>
</p:tagLst>
</file>

<file path=ppt/theme/theme1.xml><?xml version="1.0" encoding="utf-8"?>
<a:theme xmlns:a="http://schemas.openxmlformats.org/drawingml/2006/main" name="HQ_Hilo_MASTER_v05.secure">
  <a:themeElements>
    <a:clrScheme name="HQ-Mai2017">
      <a:dk1>
        <a:srgbClr val="000000"/>
      </a:dk1>
      <a:lt1>
        <a:srgbClr val="FFFFFF"/>
      </a:lt1>
      <a:dk2>
        <a:srgbClr val="003366"/>
      </a:dk2>
      <a:lt2>
        <a:srgbClr val="FFFFFF"/>
      </a:lt2>
      <a:accent1>
        <a:srgbClr val="003366"/>
      </a:accent1>
      <a:accent2>
        <a:srgbClr val="1B75BB"/>
      </a:accent2>
      <a:accent3>
        <a:srgbClr val="78D2E9"/>
      </a:accent3>
      <a:accent4>
        <a:srgbClr val="32323C"/>
      </a:accent4>
      <a:accent5>
        <a:srgbClr val="666666"/>
      </a:accent5>
      <a:accent6>
        <a:srgbClr val="B3B3B3"/>
      </a:accent6>
      <a:hlink>
        <a:srgbClr val="7D7D7D"/>
      </a:hlink>
      <a:folHlink>
        <a:srgbClr val="7D7D7D"/>
      </a:folHlink>
    </a:clrScheme>
    <a:fontScheme name="HQ Calibri-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spcBef>
            <a:spcPts val="400"/>
          </a:spcBef>
          <a:defRPr dirty="0" err="1" smtClean="0">
            <a:solidFill>
              <a:srgbClr val="32323C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Présentation Services Hilo Inc">
  <a:themeElements>
    <a:clrScheme name="HQ-Mai2017">
      <a:dk1>
        <a:srgbClr val="000000"/>
      </a:dk1>
      <a:lt1>
        <a:srgbClr val="FFFFFF"/>
      </a:lt1>
      <a:dk2>
        <a:srgbClr val="003366"/>
      </a:dk2>
      <a:lt2>
        <a:srgbClr val="FFFFFF"/>
      </a:lt2>
      <a:accent1>
        <a:srgbClr val="003366"/>
      </a:accent1>
      <a:accent2>
        <a:srgbClr val="1B75BB"/>
      </a:accent2>
      <a:accent3>
        <a:srgbClr val="78D2E9"/>
      </a:accent3>
      <a:accent4>
        <a:srgbClr val="32323C"/>
      </a:accent4>
      <a:accent5>
        <a:srgbClr val="666666"/>
      </a:accent5>
      <a:accent6>
        <a:srgbClr val="B3B3B3"/>
      </a:accent6>
      <a:hlink>
        <a:srgbClr val="7D7D7D"/>
      </a:hlink>
      <a:folHlink>
        <a:srgbClr val="7D7D7D"/>
      </a:folHlink>
    </a:clrScheme>
    <a:fontScheme name="HQ Calibri-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spcBef>
            <a:spcPts val="400"/>
          </a:spcBef>
          <a:defRPr dirty="0" err="1" smtClean="0">
            <a:solidFill>
              <a:srgbClr val="32323C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Présentation Services Hilo Inc">
  <a:themeElements>
    <a:clrScheme name="HQ-Mai2017">
      <a:dk1>
        <a:srgbClr val="000000"/>
      </a:dk1>
      <a:lt1>
        <a:srgbClr val="FFFFFF"/>
      </a:lt1>
      <a:dk2>
        <a:srgbClr val="003366"/>
      </a:dk2>
      <a:lt2>
        <a:srgbClr val="FFFFFF"/>
      </a:lt2>
      <a:accent1>
        <a:srgbClr val="003366"/>
      </a:accent1>
      <a:accent2>
        <a:srgbClr val="1B75BB"/>
      </a:accent2>
      <a:accent3>
        <a:srgbClr val="78D2E9"/>
      </a:accent3>
      <a:accent4>
        <a:srgbClr val="32323C"/>
      </a:accent4>
      <a:accent5>
        <a:srgbClr val="666666"/>
      </a:accent5>
      <a:accent6>
        <a:srgbClr val="B3B3B3"/>
      </a:accent6>
      <a:hlink>
        <a:srgbClr val="7D7D7D"/>
      </a:hlink>
      <a:folHlink>
        <a:srgbClr val="7D7D7D"/>
      </a:folHlink>
    </a:clrScheme>
    <a:fontScheme name="HQ Calibri-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spcBef>
            <a:spcPts val="400"/>
          </a:spcBef>
          <a:defRPr dirty="0" err="1" smtClean="0">
            <a:solidFill>
              <a:srgbClr val="32323C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HQ_Hilo_MASTER_v05.secure">
  <a:themeElements>
    <a:clrScheme name="HQ-Mai2017">
      <a:dk1>
        <a:srgbClr val="000000"/>
      </a:dk1>
      <a:lt1>
        <a:srgbClr val="FFFFFF"/>
      </a:lt1>
      <a:dk2>
        <a:srgbClr val="003366"/>
      </a:dk2>
      <a:lt2>
        <a:srgbClr val="FFFFFF"/>
      </a:lt2>
      <a:accent1>
        <a:srgbClr val="003366"/>
      </a:accent1>
      <a:accent2>
        <a:srgbClr val="1B75BB"/>
      </a:accent2>
      <a:accent3>
        <a:srgbClr val="78D2E9"/>
      </a:accent3>
      <a:accent4>
        <a:srgbClr val="32323C"/>
      </a:accent4>
      <a:accent5>
        <a:srgbClr val="666666"/>
      </a:accent5>
      <a:accent6>
        <a:srgbClr val="B3B3B3"/>
      </a:accent6>
      <a:hlink>
        <a:srgbClr val="7D7D7D"/>
      </a:hlink>
      <a:folHlink>
        <a:srgbClr val="7D7D7D"/>
      </a:folHlink>
    </a:clrScheme>
    <a:fontScheme name="HQ Calibri-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spcBef>
            <a:spcPts val="400"/>
          </a:spcBef>
          <a:defRPr dirty="0" err="1" smtClean="0">
            <a:solidFill>
              <a:srgbClr val="32323C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Présentation Services Hilo Inc">
  <a:themeElements>
    <a:clrScheme name="HQ-Mai2017">
      <a:dk1>
        <a:srgbClr val="000000"/>
      </a:dk1>
      <a:lt1>
        <a:srgbClr val="FFFFFF"/>
      </a:lt1>
      <a:dk2>
        <a:srgbClr val="003366"/>
      </a:dk2>
      <a:lt2>
        <a:srgbClr val="FFFFFF"/>
      </a:lt2>
      <a:accent1>
        <a:srgbClr val="003366"/>
      </a:accent1>
      <a:accent2>
        <a:srgbClr val="1B75BB"/>
      </a:accent2>
      <a:accent3>
        <a:srgbClr val="78D2E9"/>
      </a:accent3>
      <a:accent4>
        <a:srgbClr val="32323C"/>
      </a:accent4>
      <a:accent5>
        <a:srgbClr val="666666"/>
      </a:accent5>
      <a:accent6>
        <a:srgbClr val="B3B3B3"/>
      </a:accent6>
      <a:hlink>
        <a:srgbClr val="7D7D7D"/>
      </a:hlink>
      <a:folHlink>
        <a:srgbClr val="7D7D7D"/>
      </a:folHlink>
    </a:clrScheme>
    <a:fontScheme name="HQ Calibri-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spcBef>
            <a:spcPts val="400"/>
          </a:spcBef>
          <a:defRPr dirty="0" err="1" smtClean="0">
            <a:solidFill>
              <a:srgbClr val="32323C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Présentation Services Hilo Inc">
  <a:themeElements>
    <a:clrScheme name="HQ-Mai2017">
      <a:dk1>
        <a:srgbClr val="000000"/>
      </a:dk1>
      <a:lt1>
        <a:srgbClr val="FFFFFF"/>
      </a:lt1>
      <a:dk2>
        <a:srgbClr val="003366"/>
      </a:dk2>
      <a:lt2>
        <a:srgbClr val="FFFFFF"/>
      </a:lt2>
      <a:accent1>
        <a:srgbClr val="003366"/>
      </a:accent1>
      <a:accent2>
        <a:srgbClr val="1B75BB"/>
      </a:accent2>
      <a:accent3>
        <a:srgbClr val="78D2E9"/>
      </a:accent3>
      <a:accent4>
        <a:srgbClr val="32323C"/>
      </a:accent4>
      <a:accent5>
        <a:srgbClr val="666666"/>
      </a:accent5>
      <a:accent6>
        <a:srgbClr val="B3B3B3"/>
      </a:accent6>
      <a:hlink>
        <a:srgbClr val="7D7D7D"/>
      </a:hlink>
      <a:folHlink>
        <a:srgbClr val="7D7D7D"/>
      </a:folHlink>
    </a:clrScheme>
    <a:fontScheme name="HQ Calibri-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chemeClr val="tx2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wrap="none" anchor="ctr"/>
      <a:lstStyle>
        <a:defPPr>
          <a:defRPr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noAutofit/>
      </a:bodyPr>
      <a:lstStyle>
        <a:defPPr>
          <a:lnSpc>
            <a:spcPct val="90000"/>
          </a:lnSpc>
          <a:spcBef>
            <a:spcPts val="400"/>
          </a:spcBef>
          <a:defRPr dirty="0" err="1" smtClean="0">
            <a:solidFill>
              <a:srgbClr val="32323C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A9EC3BF36B1844A84B337FF145322C" ma:contentTypeVersion="13" ma:contentTypeDescription="Crée un document." ma:contentTypeScope="" ma:versionID="4d7d8e5eeb22964ca1008d202f01a2ef">
  <xsd:schema xmlns:xsd="http://www.w3.org/2001/XMLSchema" xmlns:xs="http://www.w3.org/2001/XMLSchema" xmlns:p="http://schemas.microsoft.com/office/2006/metadata/properties" xmlns:ns2="44816297-0184-4d4b-a42b-60317598b45d" xmlns:ns3="aa01667e-1d3c-48b6-bb02-e0a6bbec6d40" targetNamespace="http://schemas.microsoft.com/office/2006/metadata/properties" ma:root="true" ma:fieldsID="bf585ea16813ed4c2e554d45f9090b15" ns2:_="" ns3:_="">
    <xsd:import namespace="44816297-0184-4d4b-a42b-60317598b45d"/>
    <xsd:import namespace="aa01667e-1d3c-48b6-bb02-e0a6bbec6d4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Statu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16297-0184-4d4b-a42b-60317598b45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01667e-1d3c-48b6-bb02-e0a6bbec6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Statut" ma:index="20" nillable="true" ma:displayName="Statut" ma:default="à reclasser" ma:description="Statut de la documentation de HQ en lien avec le projet de gestion documentaire" ma:format="Dropdown" ma:internalName="Statut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t xmlns="aa01667e-1d3c-48b6-bb02-e0a6bbec6d40">à reclasser</Statu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52A4B7-201D-408F-AFF4-A7BFEA858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16297-0184-4d4b-a42b-60317598b45d"/>
    <ds:schemaRef ds:uri="aa01667e-1d3c-48b6-bb02-e0a6bbec6d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E04344-20BA-4996-B0AB-384A818A9BAB}">
  <ds:schemaRefs>
    <ds:schemaRef ds:uri="http://schemas.microsoft.com/office/2006/metadata/properties"/>
    <ds:schemaRef ds:uri="http://schemas.microsoft.com/office/infopath/2007/PartnerControls"/>
    <ds:schemaRef ds:uri="aa01667e-1d3c-48b6-bb02-e0a6bbec6d40"/>
  </ds:schemaRefs>
</ds:datastoreItem>
</file>

<file path=customXml/itemProps3.xml><?xml version="1.0" encoding="utf-8"?>
<ds:datastoreItem xmlns:ds="http://schemas.openxmlformats.org/officeDocument/2006/customXml" ds:itemID="{9AD9FE3E-2219-4AE2-84DE-87CC97B2D2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5374</TotalTime>
  <Words>1355</Words>
  <Application>Microsoft Office PowerPoint</Application>
  <PresentationFormat>Custom</PresentationFormat>
  <Paragraphs>256</Paragraphs>
  <Slides>26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Century Gothic</vt:lpstr>
      <vt:lpstr>Symbol</vt:lpstr>
      <vt:lpstr>Calibri</vt:lpstr>
      <vt:lpstr>Consolas</vt:lpstr>
      <vt:lpstr>HQ_Hilo_MASTER_v05.secure</vt:lpstr>
      <vt:lpstr>Présentation Services Hilo Inc</vt:lpstr>
      <vt:lpstr>1_Présentation Services Hilo Inc</vt:lpstr>
      <vt:lpstr>HQ_Hilo_MASTER_v05.secure</vt:lpstr>
      <vt:lpstr>Présentation Services Hilo Inc</vt:lpstr>
      <vt:lpstr>Présentation Services Hilo Inc</vt:lpstr>
      <vt:lpstr>Diapositive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Veronique Nguyen</dc:creator>
  <cp:lastModifiedBy>Pierre CAVAROC</cp:lastModifiedBy>
  <cp:revision>40</cp:revision>
  <dcterms:created xsi:type="dcterms:W3CDTF">2020-10-23T12:08:36Z</dcterms:created>
  <dcterms:modified xsi:type="dcterms:W3CDTF">2021-04-01T12:39:42Z</dcterms:modified>
</cp:coreProperties>
</file>